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6" r:id="rId9"/>
    <p:sldId id="284" r:id="rId10"/>
    <p:sldId id="287" r:id="rId11"/>
    <p:sldId id="285" r:id="rId12"/>
    <p:sldId id="263" r:id="rId13"/>
    <p:sldId id="257" r:id="rId14"/>
    <p:sldId id="258" r:id="rId15"/>
    <p:sldId id="265" r:id="rId16"/>
    <p:sldId id="269" r:id="rId17"/>
    <p:sldId id="270" r:id="rId18"/>
    <p:sldId id="266" r:id="rId19"/>
    <p:sldId id="268" r:id="rId20"/>
    <p:sldId id="267" r:id="rId21"/>
    <p:sldId id="272" r:id="rId22"/>
    <p:sldId id="274" r:id="rId23"/>
    <p:sldId id="275" r:id="rId24"/>
    <p:sldId id="276" r:id="rId25"/>
    <p:sldId id="277" r:id="rId26"/>
    <p:sldId id="271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d-ID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Sains &amp; S Terapan</c:v>
                </c:pt>
                <c:pt idx="1">
                  <c:v>Energi T</c:v>
                </c:pt>
                <c:pt idx="2">
                  <c:v>Co.Go &amp;Eko Kreatif</c:v>
                </c:pt>
                <c:pt idx="3">
                  <c:v>Tek. OR &amp; Kes</c:v>
                </c:pt>
                <c:pt idx="4">
                  <c:v>Sos-Humaniora</c:v>
                </c:pt>
                <c:pt idx="5">
                  <c:v>Pendidikan</c:v>
                </c:pt>
                <c:pt idx="6">
                  <c:v>TTG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17.5</c:v>
                </c:pt>
                <c:pt idx="1">
                  <c:v>0.5</c:v>
                </c:pt>
                <c:pt idx="2">
                  <c:v>16</c:v>
                </c:pt>
                <c:pt idx="3">
                  <c:v>3</c:v>
                </c:pt>
                <c:pt idx="4">
                  <c:v>12</c:v>
                </c:pt>
                <c:pt idx="5">
                  <c:v>43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Sains &amp; S Terapan</c:v>
                </c:pt>
                <c:pt idx="1">
                  <c:v>Energi T</c:v>
                </c:pt>
                <c:pt idx="2">
                  <c:v>Co.Go &amp;Eko Kreatif</c:v>
                </c:pt>
                <c:pt idx="3">
                  <c:v>Tek. OR &amp; Kes</c:v>
                </c:pt>
                <c:pt idx="4">
                  <c:v>Sos-Humaniora</c:v>
                </c:pt>
                <c:pt idx="5">
                  <c:v>Pendidikan</c:v>
                </c:pt>
                <c:pt idx="6">
                  <c:v>TTG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Sains &amp; S Terapan</c:v>
                </c:pt>
                <c:pt idx="1">
                  <c:v>Energi T</c:v>
                </c:pt>
                <c:pt idx="2">
                  <c:v>Co.Go &amp;Eko Kreatif</c:v>
                </c:pt>
                <c:pt idx="3">
                  <c:v>Tek. OR &amp; Kes</c:v>
                </c:pt>
                <c:pt idx="4">
                  <c:v>Sos-Humaniora</c:v>
                </c:pt>
                <c:pt idx="5">
                  <c:v>Pendidikan</c:v>
                </c:pt>
                <c:pt idx="6">
                  <c:v>TTG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axId val="66518016"/>
        <c:axId val="67244800"/>
      </c:barChart>
      <c:catAx>
        <c:axId val="66518016"/>
        <c:scaling>
          <c:orientation val="minMax"/>
        </c:scaling>
        <c:axPos val="l"/>
        <c:tickLblPos val="nextTo"/>
        <c:txPr>
          <a:bodyPr/>
          <a:lstStyle/>
          <a:p>
            <a:pPr>
              <a:defRPr lang="id-ID"/>
            </a:pPr>
            <a:endParaRPr lang="id-ID"/>
          </a:p>
        </c:txPr>
        <c:crossAx val="67244800"/>
        <c:crosses val="autoZero"/>
        <c:auto val="1"/>
        <c:lblAlgn val="ctr"/>
        <c:lblOffset val="100"/>
      </c:catAx>
      <c:valAx>
        <c:axId val="6724480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id-ID"/>
            </a:pPr>
            <a:endParaRPr lang="id-ID"/>
          </a:p>
        </c:txPr>
        <c:crossAx val="66518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d-ID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Ekonomi Keluarga</c:v>
                </c:pt>
                <c:pt idx="1">
                  <c:v>TTG</c:v>
                </c:pt>
                <c:pt idx="2">
                  <c:v>pemb. Bss Kepedd</c:v>
                </c:pt>
                <c:pt idx="3">
                  <c:v>added Value</c:v>
                </c:pt>
                <c:pt idx="4">
                  <c:v>ekowisata</c:v>
                </c:pt>
                <c:pt idx="5">
                  <c:v>Pendidikan</c:v>
                </c:pt>
                <c:pt idx="6">
                  <c:v>lain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10</c:v>
                </c:pt>
                <c:pt idx="2">
                  <c:v>8</c:v>
                </c:pt>
                <c:pt idx="3">
                  <c:v>15</c:v>
                </c:pt>
                <c:pt idx="4">
                  <c:v>7</c:v>
                </c:pt>
                <c:pt idx="5">
                  <c:v>25</c:v>
                </c:pt>
                <c:pt idx="6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Ekonomi Keluarga</c:v>
                </c:pt>
                <c:pt idx="1">
                  <c:v>TTG</c:v>
                </c:pt>
                <c:pt idx="2">
                  <c:v>pemb. Bss Kepedd</c:v>
                </c:pt>
                <c:pt idx="3">
                  <c:v>added Value</c:v>
                </c:pt>
                <c:pt idx="4">
                  <c:v>ekowisata</c:v>
                </c:pt>
                <c:pt idx="5">
                  <c:v>Pendidikan</c:v>
                </c:pt>
                <c:pt idx="6">
                  <c:v>lain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Ekonomi Keluarga</c:v>
                </c:pt>
                <c:pt idx="1">
                  <c:v>TTG</c:v>
                </c:pt>
                <c:pt idx="2">
                  <c:v>pemb. Bss Kepedd</c:v>
                </c:pt>
                <c:pt idx="3">
                  <c:v>added Value</c:v>
                </c:pt>
                <c:pt idx="4">
                  <c:v>ekowisata</c:v>
                </c:pt>
                <c:pt idx="5">
                  <c:v>Pendidikan</c:v>
                </c:pt>
                <c:pt idx="6">
                  <c:v>lain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</c:numCache>
            </c:numRef>
          </c:val>
        </c:ser>
        <c:axId val="71972352"/>
        <c:axId val="71973888"/>
      </c:barChart>
      <c:catAx>
        <c:axId val="71972352"/>
        <c:scaling>
          <c:orientation val="minMax"/>
        </c:scaling>
        <c:axPos val="l"/>
        <c:tickLblPos val="nextTo"/>
        <c:txPr>
          <a:bodyPr/>
          <a:lstStyle/>
          <a:p>
            <a:pPr>
              <a:defRPr lang="id-ID"/>
            </a:pPr>
            <a:endParaRPr lang="id-ID"/>
          </a:p>
        </c:txPr>
        <c:crossAx val="71973888"/>
        <c:crosses val="autoZero"/>
        <c:auto val="1"/>
        <c:lblAlgn val="ctr"/>
        <c:lblOffset val="100"/>
      </c:catAx>
      <c:valAx>
        <c:axId val="71973888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lang="id-ID"/>
            </a:pPr>
            <a:endParaRPr lang="id-ID"/>
          </a:p>
        </c:txPr>
        <c:crossAx val="71972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id-ID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346A4-D104-4669-B30F-6A18FFC53BC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3892CB67-5915-4F53-9181-4EC8CC208E0D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76 PROPOSAL</a:t>
          </a:r>
          <a:endParaRPr lang="id-ID" b="1" dirty="0">
            <a:solidFill>
              <a:schemeClr val="bg1"/>
            </a:solidFill>
          </a:endParaRPr>
        </a:p>
      </dgm:t>
    </dgm:pt>
    <dgm:pt modelId="{19F06325-21C2-4935-839F-72BFDA6F79A2}" type="parTrans" cxnId="{845AC8FB-F153-4008-9185-F0273F1D59EE}">
      <dgm:prSet/>
      <dgm:spPr/>
      <dgm:t>
        <a:bodyPr/>
        <a:lstStyle/>
        <a:p>
          <a:endParaRPr lang="id-ID"/>
        </a:p>
      </dgm:t>
    </dgm:pt>
    <dgm:pt modelId="{F62E2362-724D-4AE1-A0BF-C8B6DA3A3714}" type="sibTrans" cxnId="{845AC8FB-F153-4008-9185-F0273F1D59EE}">
      <dgm:prSet/>
      <dgm:spPr/>
      <dgm:t>
        <a:bodyPr/>
        <a:lstStyle/>
        <a:p>
          <a:endParaRPr lang="id-ID"/>
        </a:p>
      </dgm:t>
    </dgm:pt>
    <dgm:pt modelId="{17D86CAA-B59E-4255-A8E8-B7BC8475A99B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26 PENELITIAN</a:t>
          </a:r>
          <a:endParaRPr lang="id-ID" b="1" dirty="0">
            <a:solidFill>
              <a:schemeClr val="bg1"/>
            </a:solidFill>
          </a:endParaRPr>
        </a:p>
      </dgm:t>
    </dgm:pt>
    <dgm:pt modelId="{2554AB10-C4D0-43F7-90AF-799F85FCD1A5}" type="parTrans" cxnId="{9746A71B-3100-46C6-A1A9-C389C5855510}">
      <dgm:prSet/>
      <dgm:spPr/>
      <dgm:t>
        <a:bodyPr/>
        <a:lstStyle/>
        <a:p>
          <a:endParaRPr lang="id-ID"/>
        </a:p>
      </dgm:t>
    </dgm:pt>
    <dgm:pt modelId="{9CB3520F-AF09-47AB-97CD-ADEB44B49A94}" type="sibTrans" cxnId="{9746A71B-3100-46C6-A1A9-C389C5855510}">
      <dgm:prSet/>
      <dgm:spPr/>
      <dgm:t>
        <a:bodyPr/>
        <a:lstStyle/>
        <a:p>
          <a:endParaRPr lang="id-ID"/>
        </a:p>
      </dgm:t>
    </dgm:pt>
    <dgm:pt modelId="{F6BB8962-CCDB-46FB-B63B-0BF34667181F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19 KOMP NAS</a:t>
          </a:r>
          <a:endParaRPr lang="id-ID" b="1" dirty="0">
            <a:solidFill>
              <a:schemeClr val="bg1"/>
            </a:solidFill>
          </a:endParaRPr>
        </a:p>
      </dgm:t>
    </dgm:pt>
    <dgm:pt modelId="{69B23D82-6AAE-4E0F-AED1-D7A163660E49}" type="parTrans" cxnId="{A604F592-9BE0-4822-AA03-3A51361E2A13}">
      <dgm:prSet/>
      <dgm:spPr/>
      <dgm:t>
        <a:bodyPr/>
        <a:lstStyle/>
        <a:p>
          <a:endParaRPr lang="id-ID"/>
        </a:p>
      </dgm:t>
    </dgm:pt>
    <dgm:pt modelId="{5B57E292-EB38-4913-A8B5-31DA90C346ED}" type="sibTrans" cxnId="{A604F592-9BE0-4822-AA03-3A51361E2A13}">
      <dgm:prSet/>
      <dgm:spPr/>
      <dgm:t>
        <a:bodyPr/>
        <a:lstStyle/>
        <a:p>
          <a:endParaRPr lang="id-ID"/>
        </a:p>
      </dgm:t>
    </dgm:pt>
    <dgm:pt modelId="{495C6422-5493-42E9-A5C3-048696693747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7 DESENTRALISASI</a:t>
          </a:r>
          <a:endParaRPr lang="id-ID" b="1" dirty="0">
            <a:solidFill>
              <a:schemeClr val="bg1"/>
            </a:solidFill>
          </a:endParaRPr>
        </a:p>
      </dgm:t>
    </dgm:pt>
    <dgm:pt modelId="{39708CD6-9EE0-46BA-8734-FCD601E9C9CF}" type="parTrans" cxnId="{BA4B7D46-2480-41F9-951B-2CD60E5AE933}">
      <dgm:prSet/>
      <dgm:spPr/>
      <dgm:t>
        <a:bodyPr/>
        <a:lstStyle/>
        <a:p>
          <a:endParaRPr lang="id-ID"/>
        </a:p>
      </dgm:t>
    </dgm:pt>
    <dgm:pt modelId="{A27BDAAC-8E63-4BF4-A354-7E5FA99884E0}" type="sibTrans" cxnId="{BA4B7D46-2480-41F9-951B-2CD60E5AE933}">
      <dgm:prSet/>
      <dgm:spPr/>
      <dgm:t>
        <a:bodyPr/>
        <a:lstStyle/>
        <a:p>
          <a:endParaRPr lang="id-ID"/>
        </a:p>
      </dgm:t>
    </dgm:pt>
    <dgm:pt modelId="{01FB4198-B4C0-43C0-AAF1-CFA0BCCDEF3E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50 ABDIMAS </a:t>
          </a:r>
          <a:endParaRPr lang="id-ID" b="1" dirty="0">
            <a:solidFill>
              <a:schemeClr val="bg1"/>
            </a:solidFill>
          </a:endParaRPr>
        </a:p>
      </dgm:t>
    </dgm:pt>
    <dgm:pt modelId="{037783EB-A091-4E6D-9D7D-7F30514C87B5}" type="parTrans" cxnId="{2C884202-1852-4CEA-8AD7-D0DC5821F2FD}">
      <dgm:prSet/>
      <dgm:spPr/>
      <dgm:t>
        <a:bodyPr/>
        <a:lstStyle/>
        <a:p>
          <a:endParaRPr lang="id-ID"/>
        </a:p>
      </dgm:t>
    </dgm:pt>
    <dgm:pt modelId="{7411A288-D492-4159-819B-CC63E7E9071C}" type="sibTrans" cxnId="{2C884202-1852-4CEA-8AD7-D0DC5821F2FD}">
      <dgm:prSet/>
      <dgm:spPr/>
      <dgm:t>
        <a:bodyPr/>
        <a:lstStyle/>
        <a:p>
          <a:endParaRPr lang="id-ID"/>
        </a:p>
      </dgm:t>
    </dgm:pt>
    <dgm:pt modelId="{63857E46-694C-42CB-A313-561D41062665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2 INSINAS</a:t>
          </a:r>
          <a:endParaRPr lang="id-ID" b="1" dirty="0">
            <a:solidFill>
              <a:schemeClr val="bg1"/>
            </a:solidFill>
          </a:endParaRPr>
        </a:p>
      </dgm:t>
    </dgm:pt>
    <dgm:pt modelId="{4FB8AAE0-6957-4017-9551-9D63564B092D}" type="parTrans" cxnId="{13E22CB9-D4D7-46E2-AF8C-6E7604133310}">
      <dgm:prSet/>
      <dgm:spPr/>
      <dgm:t>
        <a:bodyPr/>
        <a:lstStyle/>
        <a:p>
          <a:endParaRPr lang="id-ID"/>
        </a:p>
      </dgm:t>
    </dgm:pt>
    <dgm:pt modelId="{3AD955A1-BFC0-4FFD-946D-FD4A8EA1EB16}" type="sibTrans" cxnId="{13E22CB9-D4D7-46E2-AF8C-6E7604133310}">
      <dgm:prSet/>
      <dgm:spPr/>
      <dgm:t>
        <a:bodyPr/>
        <a:lstStyle/>
        <a:p>
          <a:endParaRPr lang="id-ID"/>
        </a:p>
      </dgm:t>
    </dgm:pt>
    <dgm:pt modelId="{A60AE2A1-40A0-47C3-B640-827DD420008A}">
      <dgm:prSet phldrT="[Text]"/>
      <dgm:spPr/>
      <dgm:t>
        <a:bodyPr/>
        <a:lstStyle/>
        <a:p>
          <a:r>
            <a:rPr lang="id-ID" b="1" dirty="0" smtClean="0">
              <a:solidFill>
                <a:schemeClr val="bg1"/>
              </a:solidFill>
            </a:rPr>
            <a:t>48 PKM</a:t>
          </a:r>
          <a:endParaRPr lang="id-ID" b="1" dirty="0">
            <a:solidFill>
              <a:schemeClr val="bg1"/>
            </a:solidFill>
          </a:endParaRPr>
        </a:p>
      </dgm:t>
    </dgm:pt>
    <dgm:pt modelId="{549C9F1D-58F5-406B-BDE7-1361CBA776C3}" type="parTrans" cxnId="{FCF51AF6-EE95-40EC-A9C2-E853B792EA3D}">
      <dgm:prSet/>
      <dgm:spPr/>
      <dgm:t>
        <a:bodyPr/>
        <a:lstStyle/>
        <a:p>
          <a:endParaRPr lang="id-ID"/>
        </a:p>
      </dgm:t>
    </dgm:pt>
    <dgm:pt modelId="{AABE6007-C21F-4C26-833B-3E582DBCC620}" type="sibTrans" cxnId="{FCF51AF6-EE95-40EC-A9C2-E853B792EA3D}">
      <dgm:prSet/>
      <dgm:spPr/>
    </dgm:pt>
    <dgm:pt modelId="{2FCB2E06-AFA7-4A0E-98EB-8B3682D983FB}" type="pres">
      <dgm:prSet presAssocID="{39A346A4-D104-4669-B30F-6A18FFC53B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2158C54-3D41-42B5-9663-F3AF7305200B}" type="pres">
      <dgm:prSet presAssocID="{3892CB67-5915-4F53-9181-4EC8CC208E0D}" presName="root1" presStyleCnt="0"/>
      <dgm:spPr/>
    </dgm:pt>
    <dgm:pt modelId="{E055AF0D-A958-4E90-B022-067A9212040F}" type="pres">
      <dgm:prSet presAssocID="{3892CB67-5915-4F53-9181-4EC8CC208E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73C0ECB-2F0A-41B8-9AF9-39A081999540}" type="pres">
      <dgm:prSet presAssocID="{3892CB67-5915-4F53-9181-4EC8CC208E0D}" presName="level2hierChild" presStyleCnt="0"/>
      <dgm:spPr/>
    </dgm:pt>
    <dgm:pt modelId="{EDE04DA5-05F4-4762-B32A-A5C4C8F0952A}" type="pres">
      <dgm:prSet presAssocID="{2554AB10-C4D0-43F7-90AF-799F85FCD1A5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3C3E8A46-81EF-4D42-BF49-358C8264487F}" type="pres">
      <dgm:prSet presAssocID="{2554AB10-C4D0-43F7-90AF-799F85FCD1A5}" presName="connTx" presStyleLbl="parChTrans1D2" presStyleIdx="0" presStyleCnt="2"/>
      <dgm:spPr/>
      <dgm:t>
        <a:bodyPr/>
        <a:lstStyle/>
        <a:p>
          <a:endParaRPr lang="id-ID"/>
        </a:p>
      </dgm:t>
    </dgm:pt>
    <dgm:pt modelId="{5BCF8CCA-FAD5-4E7D-BF37-8FE64A6522ED}" type="pres">
      <dgm:prSet presAssocID="{17D86CAA-B59E-4255-A8E8-B7BC8475A99B}" presName="root2" presStyleCnt="0"/>
      <dgm:spPr/>
    </dgm:pt>
    <dgm:pt modelId="{E60C3AD0-CE00-44C9-BE03-289E0ECF6A62}" type="pres">
      <dgm:prSet presAssocID="{17D86CAA-B59E-4255-A8E8-B7BC8475A99B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7261E0A-AECD-42D2-A980-8F49771C6E73}" type="pres">
      <dgm:prSet presAssocID="{17D86CAA-B59E-4255-A8E8-B7BC8475A99B}" presName="level3hierChild" presStyleCnt="0"/>
      <dgm:spPr/>
    </dgm:pt>
    <dgm:pt modelId="{A2EF1D80-28C5-4FBD-BC91-17A05B345097}" type="pres">
      <dgm:prSet presAssocID="{69B23D82-6AAE-4E0F-AED1-D7A163660E49}" presName="conn2-1" presStyleLbl="parChTrans1D3" presStyleIdx="0" presStyleCnt="4"/>
      <dgm:spPr/>
      <dgm:t>
        <a:bodyPr/>
        <a:lstStyle/>
        <a:p>
          <a:endParaRPr lang="id-ID"/>
        </a:p>
      </dgm:t>
    </dgm:pt>
    <dgm:pt modelId="{E78047CD-56F9-4098-B36F-02E4A47A9623}" type="pres">
      <dgm:prSet presAssocID="{69B23D82-6AAE-4E0F-AED1-D7A163660E49}" presName="connTx" presStyleLbl="parChTrans1D3" presStyleIdx="0" presStyleCnt="4"/>
      <dgm:spPr/>
      <dgm:t>
        <a:bodyPr/>
        <a:lstStyle/>
        <a:p>
          <a:endParaRPr lang="id-ID"/>
        </a:p>
      </dgm:t>
    </dgm:pt>
    <dgm:pt modelId="{250740C2-01C9-4DAA-B508-BE332AD405C6}" type="pres">
      <dgm:prSet presAssocID="{F6BB8962-CCDB-46FB-B63B-0BF34667181F}" presName="root2" presStyleCnt="0"/>
      <dgm:spPr/>
    </dgm:pt>
    <dgm:pt modelId="{1A69C8D1-D27A-4854-BCCA-218E513C12EF}" type="pres">
      <dgm:prSet presAssocID="{F6BB8962-CCDB-46FB-B63B-0BF34667181F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57DEB63-74CD-441B-B780-7E28E3CD340C}" type="pres">
      <dgm:prSet presAssocID="{F6BB8962-CCDB-46FB-B63B-0BF34667181F}" presName="level3hierChild" presStyleCnt="0"/>
      <dgm:spPr/>
    </dgm:pt>
    <dgm:pt modelId="{4B747843-DD71-4A1E-97DE-489E591CFA08}" type="pres">
      <dgm:prSet presAssocID="{39708CD6-9EE0-46BA-8734-FCD601E9C9CF}" presName="conn2-1" presStyleLbl="parChTrans1D3" presStyleIdx="1" presStyleCnt="4"/>
      <dgm:spPr/>
      <dgm:t>
        <a:bodyPr/>
        <a:lstStyle/>
        <a:p>
          <a:endParaRPr lang="id-ID"/>
        </a:p>
      </dgm:t>
    </dgm:pt>
    <dgm:pt modelId="{33B22580-7878-4920-9863-FA4EB5390EA0}" type="pres">
      <dgm:prSet presAssocID="{39708CD6-9EE0-46BA-8734-FCD601E9C9CF}" presName="connTx" presStyleLbl="parChTrans1D3" presStyleIdx="1" presStyleCnt="4"/>
      <dgm:spPr/>
      <dgm:t>
        <a:bodyPr/>
        <a:lstStyle/>
        <a:p>
          <a:endParaRPr lang="id-ID"/>
        </a:p>
      </dgm:t>
    </dgm:pt>
    <dgm:pt modelId="{D178BD48-A70E-4B92-9E8F-9CDAB2AD37D3}" type="pres">
      <dgm:prSet presAssocID="{495C6422-5493-42E9-A5C3-048696693747}" presName="root2" presStyleCnt="0"/>
      <dgm:spPr/>
    </dgm:pt>
    <dgm:pt modelId="{65822906-F27F-4077-9C61-235B9608B86B}" type="pres">
      <dgm:prSet presAssocID="{495C6422-5493-42E9-A5C3-048696693747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2605359-3F72-4712-B92E-1DA8DC545595}" type="pres">
      <dgm:prSet presAssocID="{495C6422-5493-42E9-A5C3-048696693747}" presName="level3hierChild" presStyleCnt="0"/>
      <dgm:spPr/>
    </dgm:pt>
    <dgm:pt modelId="{7F55BEEB-0898-4B3F-B9CA-F35E7F62D761}" type="pres">
      <dgm:prSet presAssocID="{037783EB-A091-4E6D-9D7D-7F30514C87B5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DA7C847D-C1EC-4880-8A2E-8C2CEF039051}" type="pres">
      <dgm:prSet presAssocID="{037783EB-A091-4E6D-9D7D-7F30514C87B5}" presName="connTx" presStyleLbl="parChTrans1D2" presStyleIdx="1" presStyleCnt="2"/>
      <dgm:spPr/>
      <dgm:t>
        <a:bodyPr/>
        <a:lstStyle/>
        <a:p>
          <a:endParaRPr lang="id-ID"/>
        </a:p>
      </dgm:t>
    </dgm:pt>
    <dgm:pt modelId="{187B78C5-F797-453D-889A-FE5706642407}" type="pres">
      <dgm:prSet presAssocID="{01FB4198-B4C0-43C0-AAF1-CFA0BCCDEF3E}" presName="root2" presStyleCnt="0"/>
      <dgm:spPr/>
    </dgm:pt>
    <dgm:pt modelId="{A24294F3-62D2-40EE-A784-E423C064DC41}" type="pres">
      <dgm:prSet presAssocID="{01FB4198-B4C0-43C0-AAF1-CFA0BCCDEF3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FF7485-F944-43CC-9F25-56E5E7D3E9A7}" type="pres">
      <dgm:prSet presAssocID="{01FB4198-B4C0-43C0-AAF1-CFA0BCCDEF3E}" presName="level3hierChild" presStyleCnt="0"/>
      <dgm:spPr/>
    </dgm:pt>
    <dgm:pt modelId="{016B684A-F90E-415B-866E-8E6B76562EFE}" type="pres">
      <dgm:prSet presAssocID="{4FB8AAE0-6957-4017-9551-9D63564B092D}" presName="conn2-1" presStyleLbl="parChTrans1D3" presStyleIdx="2" presStyleCnt="4"/>
      <dgm:spPr/>
      <dgm:t>
        <a:bodyPr/>
        <a:lstStyle/>
        <a:p>
          <a:endParaRPr lang="id-ID"/>
        </a:p>
      </dgm:t>
    </dgm:pt>
    <dgm:pt modelId="{A113A727-602B-4F68-BD1B-6158273F5E47}" type="pres">
      <dgm:prSet presAssocID="{4FB8AAE0-6957-4017-9551-9D63564B092D}" presName="connTx" presStyleLbl="parChTrans1D3" presStyleIdx="2" presStyleCnt="4"/>
      <dgm:spPr/>
      <dgm:t>
        <a:bodyPr/>
        <a:lstStyle/>
        <a:p>
          <a:endParaRPr lang="id-ID"/>
        </a:p>
      </dgm:t>
    </dgm:pt>
    <dgm:pt modelId="{C42DC994-21FB-47A1-A31B-6164125E5A53}" type="pres">
      <dgm:prSet presAssocID="{63857E46-694C-42CB-A313-561D41062665}" presName="root2" presStyleCnt="0"/>
      <dgm:spPr/>
    </dgm:pt>
    <dgm:pt modelId="{ED110858-CA9C-40D6-8765-723399B75F52}" type="pres">
      <dgm:prSet presAssocID="{63857E46-694C-42CB-A313-561D41062665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D11D170-D596-4582-BEC0-3D5A3A4EF71A}" type="pres">
      <dgm:prSet presAssocID="{63857E46-694C-42CB-A313-561D41062665}" presName="level3hierChild" presStyleCnt="0"/>
      <dgm:spPr/>
    </dgm:pt>
    <dgm:pt modelId="{F21D51BE-FADD-422F-BE16-23F8C7E2265D}" type="pres">
      <dgm:prSet presAssocID="{549C9F1D-58F5-406B-BDE7-1361CBA776C3}" presName="conn2-1" presStyleLbl="parChTrans1D3" presStyleIdx="3" presStyleCnt="4"/>
      <dgm:spPr/>
      <dgm:t>
        <a:bodyPr/>
        <a:lstStyle/>
        <a:p>
          <a:endParaRPr lang="id-ID"/>
        </a:p>
      </dgm:t>
    </dgm:pt>
    <dgm:pt modelId="{1655062A-CC65-4C09-B8EF-52571C54C014}" type="pres">
      <dgm:prSet presAssocID="{549C9F1D-58F5-406B-BDE7-1361CBA776C3}" presName="connTx" presStyleLbl="parChTrans1D3" presStyleIdx="3" presStyleCnt="4"/>
      <dgm:spPr/>
      <dgm:t>
        <a:bodyPr/>
        <a:lstStyle/>
        <a:p>
          <a:endParaRPr lang="id-ID"/>
        </a:p>
      </dgm:t>
    </dgm:pt>
    <dgm:pt modelId="{7EE768CD-CA62-4A7D-B6DF-DFE884B11648}" type="pres">
      <dgm:prSet presAssocID="{A60AE2A1-40A0-47C3-B640-827DD420008A}" presName="root2" presStyleCnt="0"/>
      <dgm:spPr/>
    </dgm:pt>
    <dgm:pt modelId="{85BFC50C-C0AD-4109-AAD0-E885A895E1C0}" type="pres">
      <dgm:prSet presAssocID="{A60AE2A1-40A0-47C3-B640-827DD420008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FF57CF1-CC8A-45D4-824F-AF4FA65ADB3F}" type="pres">
      <dgm:prSet presAssocID="{A60AE2A1-40A0-47C3-B640-827DD420008A}" presName="level3hierChild" presStyleCnt="0"/>
      <dgm:spPr/>
    </dgm:pt>
  </dgm:ptLst>
  <dgm:cxnLst>
    <dgm:cxn modelId="{52CB3B05-2C0C-415E-B9FE-3ACB0ADD494B}" type="presOf" srcId="{17D86CAA-B59E-4255-A8E8-B7BC8475A99B}" destId="{E60C3AD0-CE00-44C9-BE03-289E0ECF6A62}" srcOrd="0" destOrd="0" presId="urn:microsoft.com/office/officeart/2005/8/layout/hierarchy2"/>
    <dgm:cxn modelId="{88C67B11-B9BE-4A9D-A027-E7670BD36B0E}" type="presOf" srcId="{3892CB67-5915-4F53-9181-4EC8CC208E0D}" destId="{E055AF0D-A958-4E90-B022-067A9212040F}" srcOrd="0" destOrd="0" presId="urn:microsoft.com/office/officeart/2005/8/layout/hierarchy2"/>
    <dgm:cxn modelId="{C75936C5-1154-4B35-88C6-F1F51A5196F8}" type="presOf" srcId="{4FB8AAE0-6957-4017-9551-9D63564B092D}" destId="{A113A727-602B-4F68-BD1B-6158273F5E47}" srcOrd="1" destOrd="0" presId="urn:microsoft.com/office/officeart/2005/8/layout/hierarchy2"/>
    <dgm:cxn modelId="{4EA2A437-74DB-4493-ABB4-D68FB7B695A1}" type="presOf" srcId="{39708CD6-9EE0-46BA-8734-FCD601E9C9CF}" destId="{33B22580-7878-4920-9863-FA4EB5390EA0}" srcOrd="1" destOrd="0" presId="urn:microsoft.com/office/officeart/2005/8/layout/hierarchy2"/>
    <dgm:cxn modelId="{A604F592-9BE0-4822-AA03-3A51361E2A13}" srcId="{17D86CAA-B59E-4255-A8E8-B7BC8475A99B}" destId="{F6BB8962-CCDB-46FB-B63B-0BF34667181F}" srcOrd="0" destOrd="0" parTransId="{69B23D82-6AAE-4E0F-AED1-D7A163660E49}" sibTransId="{5B57E292-EB38-4913-A8B5-31DA90C346ED}"/>
    <dgm:cxn modelId="{9746A71B-3100-46C6-A1A9-C389C5855510}" srcId="{3892CB67-5915-4F53-9181-4EC8CC208E0D}" destId="{17D86CAA-B59E-4255-A8E8-B7BC8475A99B}" srcOrd="0" destOrd="0" parTransId="{2554AB10-C4D0-43F7-90AF-799F85FCD1A5}" sibTransId="{9CB3520F-AF09-47AB-97CD-ADEB44B49A94}"/>
    <dgm:cxn modelId="{F862C188-ECB5-4F9A-B9E6-53B713A01A6E}" type="presOf" srcId="{01FB4198-B4C0-43C0-AAF1-CFA0BCCDEF3E}" destId="{A24294F3-62D2-40EE-A784-E423C064DC41}" srcOrd="0" destOrd="0" presId="urn:microsoft.com/office/officeart/2005/8/layout/hierarchy2"/>
    <dgm:cxn modelId="{35C7C921-9B1F-4640-801C-986CEEF1160C}" type="presOf" srcId="{2554AB10-C4D0-43F7-90AF-799F85FCD1A5}" destId="{EDE04DA5-05F4-4762-B32A-A5C4C8F0952A}" srcOrd="0" destOrd="0" presId="urn:microsoft.com/office/officeart/2005/8/layout/hierarchy2"/>
    <dgm:cxn modelId="{05896971-A2B6-40BA-9844-6BE7B5AB9C6F}" type="presOf" srcId="{F6BB8962-CCDB-46FB-B63B-0BF34667181F}" destId="{1A69C8D1-D27A-4854-BCCA-218E513C12EF}" srcOrd="0" destOrd="0" presId="urn:microsoft.com/office/officeart/2005/8/layout/hierarchy2"/>
    <dgm:cxn modelId="{BA4B7D46-2480-41F9-951B-2CD60E5AE933}" srcId="{17D86CAA-B59E-4255-A8E8-B7BC8475A99B}" destId="{495C6422-5493-42E9-A5C3-048696693747}" srcOrd="1" destOrd="0" parTransId="{39708CD6-9EE0-46BA-8734-FCD601E9C9CF}" sibTransId="{A27BDAAC-8E63-4BF4-A354-7E5FA99884E0}"/>
    <dgm:cxn modelId="{CCDB46B0-A178-4F53-A8F3-4B2E80685BC4}" type="presOf" srcId="{495C6422-5493-42E9-A5C3-048696693747}" destId="{65822906-F27F-4077-9C61-235B9608B86B}" srcOrd="0" destOrd="0" presId="urn:microsoft.com/office/officeart/2005/8/layout/hierarchy2"/>
    <dgm:cxn modelId="{FCF51AF6-EE95-40EC-A9C2-E853B792EA3D}" srcId="{01FB4198-B4C0-43C0-AAF1-CFA0BCCDEF3E}" destId="{A60AE2A1-40A0-47C3-B640-827DD420008A}" srcOrd="1" destOrd="0" parTransId="{549C9F1D-58F5-406B-BDE7-1361CBA776C3}" sibTransId="{AABE6007-C21F-4C26-833B-3E582DBCC620}"/>
    <dgm:cxn modelId="{57457E8D-487F-473F-9459-F9C7D2F8AC18}" type="presOf" srcId="{037783EB-A091-4E6D-9D7D-7F30514C87B5}" destId="{DA7C847D-C1EC-4880-8A2E-8C2CEF039051}" srcOrd="1" destOrd="0" presId="urn:microsoft.com/office/officeart/2005/8/layout/hierarchy2"/>
    <dgm:cxn modelId="{694ACFC7-5148-4EB1-808D-5C67D757EA53}" type="presOf" srcId="{549C9F1D-58F5-406B-BDE7-1361CBA776C3}" destId="{F21D51BE-FADD-422F-BE16-23F8C7E2265D}" srcOrd="0" destOrd="0" presId="urn:microsoft.com/office/officeart/2005/8/layout/hierarchy2"/>
    <dgm:cxn modelId="{845AC8FB-F153-4008-9185-F0273F1D59EE}" srcId="{39A346A4-D104-4669-B30F-6A18FFC53BC0}" destId="{3892CB67-5915-4F53-9181-4EC8CC208E0D}" srcOrd="0" destOrd="0" parTransId="{19F06325-21C2-4935-839F-72BFDA6F79A2}" sibTransId="{F62E2362-724D-4AE1-A0BF-C8B6DA3A3714}"/>
    <dgm:cxn modelId="{13E22CB9-D4D7-46E2-AF8C-6E7604133310}" srcId="{01FB4198-B4C0-43C0-AAF1-CFA0BCCDEF3E}" destId="{63857E46-694C-42CB-A313-561D41062665}" srcOrd="0" destOrd="0" parTransId="{4FB8AAE0-6957-4017-9551-9D63564B092D}" sibTransId="{3AD955A1-BFC0-4FFD-946D-FD4A8EA1EB16}"/>
    <dgm:cxn modelId="{40CE6318-18A9-4C0F-A365-4C6D60D7F41F}" type="presOf" srcId="{4FB8AAE0-6957-4017-9551-9D63564B092D}" destId="{016B684A-F90E-415B-866E-8E6B76562EFE}" srcOrd="0" destOrd="0" presId="urn:microsoft.com/office/officeart/2005/8/layout/hierarchy2"/>
    <dgm:cxn modelId="{2C884202-1852-4CEA-8AD7-D0DC5821F2FD}" srcId="{3892CB67-5915-4F53-9181-4EC8CC208E0D}" destId="{01FB4198-B4C0-43C0-AAF1-CFA0BCCDEF3E}" srcOrd="1" destOrd="0" parTransId="{037783EB-A091-4E6D-9D7D-7F30514C87B5}" sibTransId="{7411A288-D492-4159-819B-CC63E7E9071C}"/>
    <dgm:cxn modelId="{021FCCBA-2DDD-4E5A-82A4-72097CC3DD0D}" type="presOf" srcId="{037783EB-A091-4E6D-9D7D-7F30514C87B5}" destId="{7F55BEEB-0898-4B3F-B9CA-F35E7F62D761}" srcOrd="0" destOrd="0" presId="urn:microsoft.com/office/officeart/2005/8/layout/hierarchy2"/>
    <dgm:cxn modelId="{85A97D61-1361-4E6C-8CFC-87C5C91EE12D}" type="presOf" srcId="{39A346A4-D104-4669-B30F-6A18FFC53BC0}" destId="{2FCB2E06-AFA7-4A0E-98EB-8B3682D983FB}" srcOrd="0" destOrd="0" presId="urn:microsoft.com/office/officeart/2005/8/layout/hierarchy2"/>
    <dgm:cxn modelId="{3229EA2C-D187-453E-822D-2556DE96AF18}" type="presOf" srcId="{63857E46-694C-42CB-A313-561D41062665}" destId="{ED110858-CA9C-40D6-8765-723399B75F52}" srcOrd="0" destOrd="0" presId="urn:microsoft.com/office/officeart/2005/8/layout/hierarchy2"/>
    <dgm:cxn modelId="{58C9A5A9-6DE2-425C-A10E-2034CD6E9416}" type="presOf" srcId="{69B23D82-6AAE-4E0F-AED1-D7A163660E49}" destId="{A2EF1D80-28C5-4FBD-BC91-17A05B345097}" srcOrd="0" destOrd="0" presId="urn:microsoft.com/office/officeart/2005/8/layout/hierarchy2"/>
    <dgm:cxn modelId="{9170CCFC-C0A0-425B-882E-E6F9EFFB8AD2}" type="presOf" srcId="{2554AB10-C4D0-43F7-90AF-799F85FCD1A5}" destId="{3C3E8A46-81EF-4D42-BF49-358C8264487F}" srcOrd="1" destOrd="0" presId="urn:microsoft.com/office/officeart/2005/8/layout/hierarchy2"/>
    <dgm:cxn modelId="{4F350BAA-307C-4CE9-93EA-43C905BEB146}" type="presOf" srcId="{69B23D82-6AAE-4E0F-AED1-D7A163660E49}" destId="{E78047CD-56F9-4098-B36F-02E4A47A9623}" srcOrd="1" destOrd="0" presId="urn:microsoft.com/office/officeart/2005/8/layout/hierarchy2"/>
    <dgm:cxn modelId="{FBEF218D-21B1-4142-84E2-8276DA96DF85}" type="presOf" srcId="{A60AE2A1-40A0-47C3-B640-827DD420008A}" destId="{85BFC50C-C0AD-4109-AAD0-E885A895E1C0}" srcOrd="0" destOrd="0" presId="urn:microsoft.com/office/officeart/2005/8/layout/hierarchy2"/>
    <dgm:cxn modelId="{5B3C276F-00F7-4F01-A825-5883F280D6ED}" type="presOf" srcId="{39708CD6-9EE0-46BA-8734-FCD601E9C9CF}" destId="{4B747843-DD71-4A1E-97DE-489E591CFA08}" srcOrd="0" destOrd="0" presId="urn:microsoft.com/office/officeart/2005/8/layout/hierarchy2"/>
    <dgm:cxn modelId="{61A9E1FF-E6F1-4E1B-8793-2AA568687764}" type="presOf" srcId="{549C9F1D-58F5-406B-BDE7-1361CBA776C3}" destId="{1655062A-CC65-4C09-B8EF-52571C54C014}" srcOrd="1" destOrd="0" presId="urn:microsoft.com/office/officeart/2005/8/layout/hierarchy2"/>
    <dgm:cxn modelId="{D15EC095-2C25-47AB-B60C-199FD9486B17}" type="presParOf" srcId="{2FCB2E06-AFA7-4A0E-98EB-8B3682D983FB}" destId="{E2158C54-3D41-42B5-9663-F3AF7305200B}" srcOrd="0" destOrd="0" presId="urn:microsoft.com/office/officeart/2005/8/layout/hierarchy2"/>
    <dgm:cxn modelId="{1E728B33-CC71-4FEB-80FB-3B61F6C7813D}" type="presParOf" srcId="{E2158C54-3D41-42B5-9663-F3AF7305200B}" destId="{E055AF0D-A958-4E90-B022-067A9212040F}" srcOrd="0" destOrd="0" presId="urn:microsoft.com/office/officeart/2005/8/layout/hierarchy2"/>
    <dgm:cxn modelId="{5C517E1C-27C2-4193-9564-AFED7692F357}" type="presParOf" srcId="{E2158C54-3D41-42B5-9663-F3AF7305200B}" destId="{673C0ECB-2F0A-41B8-9AF9-39A081999540}" srcOrd="1" destOrd="0" presId="urn:microsoft.com/office/officeart/2005/8/layout/hierarchy2"/>
    <dgm:cxn modelId="{C365FC78-7FB0-432F-8E34-F7AA47064869}" type="presParOf" srcId="{673C0ECB-2F0A-41B8-9AF9-39A081999540}" destId="{EDE04DA5-05F4-4762-B32A-A5C4C8F0952A}" srcOrd="0" destOrd="0" presId="urn:microsoft.com/office/officeart/2005/8/layout/hierarchy2"/>
    <dgm:cxn modelId="{8FAF25A6-2253-4A04-AC18-A31E2E4495A6}" type="presParOf" srcId="{EDE04DA5-05F4-4762-B32A-A5C4C8F0952A}" destId="{3C3E8A46-81EF-4D42-BF49-358C8264487F}" srcOrd="0" destOrd="0" presId="urn:microsoft.com/office/officeart/2005/8/layout/hierarchy2"/>
    <dgm:cxn modelId="{5B316104-48A9-4FC0-A394-BC5268029CEA}" type="presParOf" srcId="{673C0ECB-2F0A-41B8-9AF9-39A081999540}" destId="{5BCF8CCA-FAD5-4E7D-BF37-8FE64A6522ED}" srcOrd="1" destOrd="0" presId="urn:microsoft.com/office/officeart/2005/8/layout/hierarchy2"/>
    <dgm:cxn modelId="{795857E0-4053-4509-8245-B3583AEF4953}" type="presParOf" srcId="{5BCF8CCA-FAD5-4E7D-BF37-8FE64A6522ED}" destId="{E60C3AD0-CE00-44C9-BE03-289E0ECF6A62}" srcOrd="0" destOrd="0" presId="urn:microsoft.com/office/officeart/2005/8/layout/hierarchy2"/>
    <dgm:cxn modelId="{B4EB5124-F16B-4DFB-B6AC-C4B92CC86CB9}" type="presParOf" srcId="{5BCF8CCA-FAD5-4E7D-BF37-8FE64A6522ED}" destId="{47261E0A-AECD-42D2-A980-8F49771C6E73}" srcOrd="1" destOrd="0" presId="urn:microsoft.com/office/officeart/2005/8/layout/hierarchy2"/>
    <dgm:cxn modelId="{AE91087B-E0C8-4AD4-B3AC-CCAFFA165BC4}" type="presParOf" srcId="{47261E0A-AECD-42D2-A980-8F49771C6E73}" destId="{A2EF1D80-28C5-4FBD-BC91-17A05B345097}" srcOrd="0" destOrd="0" presId="urn:microsoft.com/office/officeart/2005/8/layout/hierarchy2"/>
    <dgm:cxn modelId="{D6F7D87C-CA94-4196-812A-60161CE5611C}" type="presParOf" srcId="{A2EF1D80-28C5-4FBD-BC91-17A05B345097}" destId="{E78047CD-56F9-4098-B36F-02E4A47A9623}" srcOrd="0" destOrd="0" presId="urn:microsoft.com/office/officeart/2005/8/layout/hierarchy2"/>
    <dgm:cxn modelId="{018E20F4-C7FF-47AB-8940-DC25AAB8D41C}" type="presParOf" srcId="{47261E0A-AECD-42D2-A980-8F49771C6E73}" destId="{250740C2-01C9-4DAA-B508-BE332AD405C6}" srcOrd="1" destOrd="0" presId="urn:microsoft.com/office/officeart/2005/8/layout/hierarchy2"/>
    <dgm:cxn modelId="{B67541CB-A48C-41C1-85C7-2719E18FFFEF}" type="presParOf" srcId="{250740C2-01C9-4DAA-B508-BE332AD405C6}" destId="{1A69C8D1-D27A-4854-BCCA-218E513C12EF}" srcOrd="0" destOrd="0" presId="urn:microsoft.com/office/officeart/2005/8/layout/hierarchy2"/>
    <dgm:cxn modelId="{67686FD7-D24E-4E2E-B06F-3A56F9CA1370}" type="presParOf" srcId="{250740C2-01C9-4DAA-B508-BE332AD405C6}" destId="{D57DEB63-74CD-441B-B780-7E28E3CD340C}" srcOrd="1" destOrd="0" presId="urn:microsoft.com/office/officeart/2005/8/layout/hierarchy2"/>
    <dgm:cxn modelId="{96DFE006-9F8A-4CA8-A0CB-54C7240D6DB2}" type="presParOf" srcId="{47261E0A-AECD-42D2-A980-8F49771C6E73}" destId="{4B747843-DD71-4A1E-97DE-489E591CFA08}" srcOrd="2" destOrd="0" presId="urn:microsoft.com/office/officeart/2005/8/layout/hierarchy2"/>
    <dgm:cxn modelId="{581DEAC7-32E4-40D1-AE2E-3C020CB15314}" type="presParOf" srcId="{4B747843-DD71-4A1E-97DE-489E591CFA08}" destId="{33B22580-7878-4920-9863-FA4EB5390EA0}" srcOrd="0" destOrd="0" presId="urn:microsoft.com/office/officeart/2005/8/layout/hierarchy2"/>
    <dgm:cxn modelId="{8474BE0B-7C5A-4629-8451-C699B60DC855}" type="presParOf" srcId="{47261E0A-AECD-42D2-A980-8F49771C6E73}" destId="{D178BD48-A70E-4B92-9E8F-9CDAB2AD37D3}" srcOrd="3" destOrd="0" presId="urn:microsoft.com/office/officeart/2005/8/layout/hierarchy2"/>
    <dgm:cxn modelId="{FBA81AD4-EEFF-4EC6-A610-568F3A26EC94}" type="presParOf" srcId="{D178BD48-A70E-4B92-9E8F-9CDAB2AD37D3}" destId="{65822906-F27F-4077-9C61-235B9608B86B}" srcOrd="0" destOrd="0" presId="urn:microsoft.com/office/officeart/2005/8/layout/hierarchy2"/>
    <dgm:cxn modelId="{4A896B14-4933-4B27-8FDE-D953E99CDF5C}" type="presParOf" srcId="{D178BD48-A70E-4B92-9E8F-9CDAB2AD37D3}" destId="{92605359-3F72-4712-B92E-1DA8DC545595}" srcOrd="1" destOrd="0" presId="urn:microsoft.com/office/officeart/2005/8/layout/hierarchy2"/>
    <dgm:cxn modelId="{73667B42-958F-48EB-978C-4DEEA181A508}" type="presParOf" srcId="{673C0ECB-2F0A-41B8-9AF9-39A081999540}" destId="{7F55BEEB-0898-4B3F-B9CA-F35E7F62D761}" srcOrd="2" destOrd="0" presId="urn:microsoft.com/office/officeart/2005/8/layout/hierarchy2"/>
    <dgm:cxn modelId="{A54FD26F-3A6E-44C5-9AE3-6F5F52000AE7}" type="presParOf" srcId="{7F55BEEB-0898-4B3F-B9CA-F35E7F62D761}" destId="{DA7C847D-C1EC-4880-8A2E-8C2CEF039051}" srcOrd="0" destOrd="0" presId="urn:microsoft.com/office/officeart/2005/8/layout/hierarchy2"/>
    <dgm:cxn modelId="{DA66D6DD-9F2D-4BD3-AA11-3BB836C616F6}" type="presParOf" srcId="{673C0ECB-2F0A-41B8-9AF9-39A081999540}" destId="{187B78C5-F797-453D-889A-FE5706642407}" srcOrd="3" destOrd="0" presId="urn:microsoft.com/office/officeart/2005/8/layout/hierarchy2"/>
    <dgm:cxn modelId="{3CF5E9BD-8273-49FD-AA34-BA45DD5A642D}" type="presParOf" srcId="{187B78C5-F797-453D-889A-FE5706642407}" destId="{A24294F3-62D2-40EE-A784-E423C064DC41}" srcOrd="0" destOrd="0" presId="urn:microsoft.com/office/officeart/2005/8/layout/hierarchy2"/>
    <dgm:cxn modelId="{5D309E60-BFA1-4423-B98A-228981BF0DBB}" type="presParOf" srcId="{187B78C5-F797-453D-889A-FE5706642407}" destId="{E4FF7485-F944-43CC-9F25-56E5E7D3E9A7}" srcOrd="1" destOrd="0" presId="urn:microsoft.com/office/officeart/2005/8/layout/hierarchy2"/>
    <dgm:cxn modelId="{D81395F4-DE74-49EA-BD3E-87871D4194C9}" type="presParOf" srcId="{E4FF7485-F944-43CC-9F25-56E5E7D3E9A7}" destId="{016B684A-F90E-415B-866E-8E6B76562EFE}" srcOrd="0" destOrd="0" presId="urn:microsoft.com/office/officeart/2005/8/layout/hierarchy2"/>
    <dgm:cxn modelId="{ACAC1733-227C-4A08-95F3-FD7E8545EC2D}" type="presParOf" srcId="{016B684A-F90E-415B-866E-8E6B76562EFE}" destId="{A113A727-602B-4F68-BD1B-6158273F5E47}" srcOrd="0" destOrd="0" presId="urn:microsoft.com/office/officeart/2005/8/layout/hierarchy2"/>
    <dgm:cxn modelId="{99A0654C-AD62-4F07-B342-03BDBE1055F7}" type="presParOf" srcId="{E4FF7485-F944-43CC-9F25-56E5E7D3E9A7}" destId="{C42DC994-21FB-47A1-A31B-6164125E5A53}" srcOrd="1" destOrd="0" presId="urn:microsoft.com/office/officeart/2005/8/layout/hierarchy2"/>
    <dgm:cxn modelId="{2F8FEACC-BB6D-4756-85EE-05330587B7B5}" type="presParOf" srcId="{C42DC994-21FB-47A1-A31B-6164125E5A53}" destId="{ED110858-CA9C-40D6-8765-723399B75F52}" srcOrd="0" destOrd="0" presId="urn:microsoft.com/office/officeart/2005/8/layout/hierarchy2"/>
    <dgm:cxn modelId="{74A29BDB-1886-4C20-BD64-A8BC7BD2CED3}" type="presParOf" srcId="{C42DC994-21FB-47A1-A31B-6164125E5A53}" destId="{DD11D170-D596-4582-BEC0-3D5A3A4EF71A}" srcOrd="1" destOrd="0" presId="urn:microsoft.com/office/officeart/2005/8/layout/hierarchy2"/>
    <dgm:cxn modelId="{9829133E-5B04-4792-9091-83229CFC8470}" type="presParOf" srcId="{E4FF7485-F944-43CC-9F25-56E5E7D3E9A7}" destId="{F21D51BE-FADD-422F-BE16-23F8C7E2265D}" srcOrd="2" destOrd="0" presId="urn:microsoft.com/office/officeart/2005/8/layout/hierarchy2"/>
    <dgm:cxn modelId="{56B54E47-2EE9-4CC6-A8FC-3FD06CE1922F}" type="presParOf" srcId="{F21D51BE-FADD-422F-BE16-23F8C7E2265D}" destId="{1655062A-CC65-4C09-B8EF-52571C54C014}" srcOrd="0" destOrd="0" presId="urn:microsoft.com/office/officeart/2005/8/layout/hierarchy2"/>
    <dgm:cxn modelId="{95E664A8-B512-4D40-ACDD-26E821D8769B}" type="presParOf" srcId="{E4FF7485-F944-43CC-9F25-56E5E7D3E9A7}" destId="{7EE768CD-CA62-4A7D-B6DF-DFE884B11648}" srcOrd="3" destOrd="0" presId="urn:microsoft.com/office/officeart/2005/8/layout/hierarchy2"/>
    <dgm:cxn modelId="{CCDBC545-0287-495E-BBA7-D278739D5F4B}" type="presParOf" srcId="{7EE768CD-CA62-4A7D-B6DF-DFE884B11648}" destId="{85BFC50C-C0AD-4109-AAD0-E885A895E1C0}" srcOrd="0" destOrd="0" presId="urn:microsoft.com/office/officeart/2005/8/layout/hierarchy2"/>
    <dgm:cxn modelId="{C5167DBD-A58C-45C6-A6C6-5AE4BE540206}" type="presParOf" srcId="{7EE768CD-CA62-4A7D-B6DF-DFE884B11648}" destId="{7FF57CF1-CC8A-45D4-824F-AF4FA65ADB3F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B94CE-87F4-4DAC-A269-4B0E3740FC92}" type="datetimeFigureOut">
              <a:rPr lang="id-ID" smtClean="0"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C422-D5C1-4799-B051-BE50C7E1686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99FB-25DB-4B07-852D-2618E02F339D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A9B00-CA7A-40DA-A371-3DB9E3B405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A9B00-CA7A-40DA-A371-3DB9E3B4056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DB7F-7877-4B36-8B18-95199430CF19}" type="datetimeFigureOut">
              <a:rPr lang="id-ID" smtClean="0"/>
              <a:pPr/>
              <a:t>25/02/2020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ED091-EBC4-4E1B-A1F8-CA132050289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714620"/>
            <a:ext cx="7772400" cy="185738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LEMBAGA PENELITIAN &amp; PENGABDIAN kepada MASYARAKAT </a:t>
            </a:r>
            <a:r>
              <a:rPr lang="id-ID" dirty="0" smtClean="0"/>
              <a:t>2020</a:t>
            </a:r>
            <a:endParaRPr lang="id-ID" dirty="0"/>
          </a:p>
        </p:txBody>
      </p:sp>
      <p:pic>
        <p:nvPicPr>
          <p:cNvPr id="1026" name="Picture 2" descr="Hasil gambar untuk unip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14290"/>
            <a:ext cx="2381250" cy="238125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/>
          <a:srcRect l="6809" t="25898" r="37095" b="11027"/>
          <a:stretch>
            <a:fillRect/>
          </a:stretch>
        </p:blipFill>
        <p:spPr bwMode="auto">
          <a:xfrm>
            <a:off x="-500098" y="214290"/>
            <a:ext cx="9878855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ultiply 5"/>
          <p:cNvSpPr/>
          <p:nvPr/>
        </p:nvSpPr>
        <p:spPr>
          <a:xfrm>
            <a:off x="785786" y="2428868"/>
            <a:ext cx="500066" cy="35719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Multiply 6"/>
          <p:cNvSpPr/>
          <p:nvPr/>
        </p:nvSpPr>
        <p:spPr>
          <a:xfrm>
            <a:off x="785786" y="5643578"/>
            <a:ext cx="500066" cy="35719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AGENDA PROGRAM LPPM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5813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069"/>
                <a:gridCol w="38790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KEGIATAN</a:t>
                      </a:r>
                      <a:r>
                        <a:rPr lang="id-ID" sz="2800" baseline="0" dirty="0" smtClean="0"/>
                        <a:t> 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TANGGAL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PENGUSULAN PROPOSAL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MARET 2020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SELEKSI PROPOSAL 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APRIL 2020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PENGUMUMAN PERAIH HIBAH &amp; PENCAIRAN DANA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AWAL MEI 2020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PELAKSANAAN 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MEI-NOVEMBER 2020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MONEV</a:t>
                      </a:r>
                      <a:r>
                        <a:rPr lang="id-ID" sz="2800" baseline="0" dirty="0" smtClean="0"/>
                        <a:t> 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OKTOBER 2020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PELAPORAN 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DESEMBER 2020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SEMINAR BERSAMA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/>
                        <a:t>JANUARI 2021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/>
          <a:srcRect l="5418" t="16068" r="20192" b="5293"/>
          <a:stretch>
            <a:fillRect/>
          </a:stretch>
        </p:blipFill>
        <p:spPr bwMode="auto">
          <a:xfrm>
            <a:off x="0" y="0"/>
            <a:ext cx="11462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Multiply 5"/>
          <p:cNvSpPr/>
          <p:nvPr/>
        </p:nvSpPr>
        <p:spPr>
          <a:xfrm>
            <a:off x="785786" y="2428868"/>
            <a:ext cx="500066" cy="35719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Multiply 6"/>
          <p:cNvSpPr/>
          <p:nvPr/>
        </p:nvSpPr>
        <p:spPr>
          <a:xfrm>
            <a:off x="785786" y="5643578"/>
            <a:ext cx="500066" cy="357190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Penelusuran Tantangan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Akses ke Sinta : ID, publikasi, buku ber-isbn, H-indeks </a:t>
            </a:r>
          </a:p>
          <a:p>
            <a:r>
              <a:rPr lang="id-ID" dirty="0" smtClean="0"/>
              <a:t>Rata-rata persyaratan ketua : </a:t>
            </a:r>
          </a:p>
          <a:p>
            <a:pPr lvl="1"/>
            <a:r>
              <a:rPr lang="id-ID" dirty="0" smtClean="0"/>
              <a:t>Lektor S2 / AA Doktor</a:t>
            </a:r>
          </a:p>
          <a:p>
            <a:pPr lvl="1"/>
            <a:r>
              <a:rPr lang="id-ID" dirty="0" smtClean="0"/>
              <a:t>dua jurnal bereputasi, </a:t>
            </a:r>
          </a:p>
          <a:p>
            <a:pPr lvl="1"/>
            <a:r>
              <a:rPr lang="id-ID" dirty="0" smtClean="0"/>
              <a:t>jurnal Nas terakreditasi, </a:t>
            </a:r>
          </a:p>
          <a:p>
            <a:pPr lvl="1"/>
            <a:r>
              <a:rPr lang="id-ID" dirty="0" smtClean="0"/>
              <a:t>KI terdaftar maupun Granted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lanjutan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Bisa tukar posisi</a:t>
            </a:r>
          </a:p>
          <a:p>
            <a:r>
              <a:rPr lang="id-ID" dirty="0" smtClean="0"/>
              <a:t>Berbasis output</a:t>
            </a:r>
            <a:r>
              <a:rPr lang="en-US" dirty="0" smtClean="0"/>
              <a:t> (RBO, </a:t>
            </a:r>
            <a:r>
              <a:rPr lang="en-US" dirty="0" err="1" smtClean="0"/>
              <a:t>Prof.Saryono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id-ID" dirty="0" smtClean="0"/>
              <a:t>SBK</a:t>
            </a:r>
          </a:p>
          <a:p>
            <a:pPr lvl="1"/>
            <a:r>
              <a:rPr lang="id-ID" dirty="0" smtClean="0"/>
              <a:t>Besaran perluaran</a:t>
            </a:r>
          </a:p>
          <a:p>
            <a:pPr lvl="1"/>
            <a:r>
              <a:rPr lang="id-ID" dirty="0" smtClean="0"/>
              <a:t>Laporan lengkap di LPPM</a:t>
            </a:r>
          </a:p>
          <a:p>
            <a:pPr lvl="1"/>
            <a:r>
              <a:rPr lang="id-ID" dirty="0" smtClean="0"/>
              <a:t>3 Tim/komite : verifikasi proposal; monev; Keluaran Penelitian (2.9)</a:t>
            </a:r>
          </a:p>
          <a:p>
            <a:pPr lvl="1"/>
            <a:r>
              <a:rPr lang="id-ID" dirty="0" smtClean="0"/>
              <a:t>Desentralisasi  (p.15) sama dg tahun lalu</a:t>
            </a:r>
          </a:p>
          <a:p>
            <a:pPr lvl="1"/>
            <a:endParaRPr lang="id-ID" dirty="0" smtClean="0"/>
          </a:p>
          <a:p>
            <a:pPr lvl="1">
              <a:buNone/>
            </a:pPr>
            <a:endParaRPr lang="id-ID" dirty="0" smtClean="0"/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Memiliki kesesuaian dengan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RIRN</a:t>
            </a:r>
          </a:p>
          <a:p>
            <a:r>
              <a:rPr lang="id-ID" dirty="0" smtClean="0"/>
              <a:t>RPJMN</a:t>
            </a:r>
          </a:p>
          <a:p>
            <a:r>
              <a:rPr lang="id-ID" dirty="0" smtClean="0"/>
              <a:t>JAKESTRADA</a:t>
            </a:r>
          </a:p>
          <a:p>
            <a:r>
              <a:rPr lang="id-ID" dirty="0" smtClean="0"/>
              <a:t>Skim = TKT=IKU (p.27-28)</a:t>
            </a:r>
          </a:p>
          <a:p>
            <a:r>
              <a:rPr lang="id-ID" dirty="0" smtClean="0"/>
              <a:t>REINSTRA PRODI, LPPM &amp; MITRA</a:t>
            </a:r>
          </a:p>
          <a:p>
            <a:r>
              <a:rPr lang="id-ID" dirty="0" smtClean="0"/>
              <a:t>Abdimas: </a:t>
            </a:r>
          </a:p>
          <a:p>
            <a:pPr lvl="1"/>
            <a:r>
              <a:rPr lang="id-ID" dirty="0" smtClean="0"/>
              <a:t>Berbasis kewilayahan</a:t>
            </a:r>
          </a:p>
          <a:p>
            <a:pPr lvl="1"/>
            <a:r>
              <a:rPr lang="id-ID" dirty="0" smtClean="0"/>
              <a:t>Multi disiplin</a:t>
            </a:r>
          </a:p>
          <a:p>
            <a:pPr lvl="1"/>
            <a:r>
              <a:rPr lang="id-ID" dirty="0" smtClean="0"/>
              <a:t>Terukur peningkatanya 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ABDIMAS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/>
          <a:srcRect l="1920" t="16257" r="19444" b="5092"/>
          <a:stretch>
            <a:fillRect/>
          </a:stretch>
        </p:blipFill>
        <p:spPr bwMode="auto">
          <a:xfrm>
            <a:off x="0" y="0"/>
            <a:ext cx="973509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Multiply 4"/>
          <p:cNvSpPr/>
          <p:nvPr/>
        </p:nvSpPr>
        <p:spPr>
          <a:xfrm>
            <a:off x="2214546" y="5072074"/>
            <a:ext cx="642942" cy="571504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571736" y="6429396"/>
            <a:ext cx="342902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bg1"/>
                </a:solidFill>
              </a:rPr>
              <a:t>Mohon buka PPT Prof Khasrad</a:t>
            </a:r>
            <a:endParaRPr lang="id-ID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/>
          <a:srcRect l="1282" t="16446" r="19765" b="5672"/>
          <a:stretch>
            <a:fillRect/>
          </a:stretch>
        </p:blipFill>
        <p:spPr bwMode="auto">
          <a:xfrm>
            <a:off x="-500098" y="0"/>
            <a:ext cx="11388769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2"/>
          <a:srcRect l="9528" t="17277" r="28970" b="8575"/>
          <a:stretch>
            <a:fillRect/>
          </a:stretch>
        </p:blipFill>
        <p:spPr bwMode="auto">
          <a:xfrm>
            <a:off x="0" y="214290"/>
            <a:ext cx="950125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PELAKSANAAN ISUE PENELITIAN dalam ROADMAP LPPM 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VISI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d-ID" dirty="0" smtClean="0"/>
              <a:t>	</a:t>
            </a:r>
            <a:r>
              <a:rPr lang="id-ID" sz="4400" b="1" dirty="0" smtClean="0"/>
              <a:t>Menjadi  </a:t>
            </a:r>
            <a:r>
              <a:rPr lang="id-ID" sz="4400" b="1" dirty="0" smtClean="0"/>
              <a:t>Lembaga  Penelitian  dan  Pengabdian  Kepada  Masyarakat  bertaraf nasional berbasis </a:t>
            </a:r>
            <a:r>
              <a:rPr lang="id-ID" sz="4400" b="1" dirty="0" smtClean="0"/>
              <a:t>Karakter dan Penguatan Literasi .</a:t>
            </a:r>
            <a:endParaRPr lang="id-ID" sz="4400" b="1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PELAKSANAAN ISUE ABDIMAS dalam ROADMAP LPPM 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d-ID" dirty="0" smtClean="0"/>
              <a:t>Proses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0808" t="27000" r="3660" b="7979"/>
          <a:stretch>
            <a:fillRect/>
          </a:stretch>
        </p:blipFill>
        <p:spPr bwMode="auto">
          <a:xfrm>
            <a:off x="0" y="92867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347" t="9200" r="12758" b="12800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PENGUSULAN DAN PROSES SELEKSI 2020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/>
          <p:nvPr/>
        </p:nvPicPr>
        <p:blipFill>
          <a:blip r:embed="rId2"/>
          <a:srcRect l="7275" t="25039" r="7850" b="27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0156" t="26917" r="11718" b="286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sz="8000" b="1" dirty="0" smtClean="0">
                <a:solidFill>
                  <a:schemeClr val="tx1"/>
                </a:solidFill>
              </a:rPr>
              <a:t>TERIMA KASIH </a:t>
            </a:r>
            <a:endParaRPr lang="id-ID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d-ID" dirty="0" smtClean="0"/>
              <a:t>MISI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d-ID" dirty="0" smtClean="0"/>
              <a:t>1.   Menyelenggarakan penelitian untuk meningkatkan penguasaan dasar-dasar </a:t>
            </a:r>
            <a:r>
              <a:rPr lang="id-ID" dirty="0" smtClean="0"/>
              <a:t>keilmuan </a:t>
            </a:r>
            <a:r>
              <a:rPr lang="id-ID" dirty="0" smtClean="0"/>
              <a:t>dan ketrampilan </a:t>
            </a:r>
            <a:r>
              <a:rPr lang="id-ID" dirty="0" smtClean="0"/>
              <a:t>di bidang ilmu pengetahuan.</a:t>
            </a:r>
            <a:endParaRPr lang="id-ID" dirty="0" smtClean="0"/>
          </a:p>
          <a:p>
            <a:pPr>
              <a:buNone/>
            </a:pPr>
            <a:r>
              <a:rPr lang="id-ID" dirty="0" smtClean="0"/>
              <a:t>2. Menyelenggarakan pengabdian kepada masyarakat yang berbentuk penerapan ilmu pengetahuan, teknologi, dan seni.</a:t>
            </a:r>
          </a:p>
          <a:p>
            <a:pPr>
              <a:buNone/>
            </a:pPr>
            <a:r>
              <a:rPr lang="id-ID" dirty="0" smtClean="0"/>
              <a:t>3. Mengembangkan penelitian dan pengabdian kepada masyarakat dalam rangka penguatan LPPM, dan pencitraan publik agar menjadi perguruan tinggi yang handal dan akuntabel.</a:t>
            </a:r>
          </a:p>
          <a:p>
            <a:pPr>
              <a:buNone/>
            </a:pPr>
            <a:r>
              <a:rPr lang="id-ID" dirty="0" smtClean="0"/>
              <a:t>4.   Menjamin kerja sama dengan pihak lain yang saling menguntungkan.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b="1" dirty="0" smtClean="0"/>
              <a:t>RENCANA STRATEGIS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258204" cy="550072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err="1" smtClean="0"/>
              <a:t>Capaian</a:t>
            </a:r>
            <a:r>
              <a:rPr lang="en-US" dirty="0" smtClean="0"/>
              <a:t> </a:t>
            </a:r>
            <a:r>
              <a:rPr lang="en-US" dirty="0" smtClean="0"/>
              <a:t>UNIPMA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id-ID" dirty="0" smtClean="0"/>
              <a:t>penelitian dan abdimas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evaluasi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id-ID" dirty="0" smtClean="0"/>
              <a:t>LPPM BERBASIS PENILAIAN BORANG NEGARA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Posisi</a:t>
            </a:r>
            <a:r>
              <a:rPr lang="en-US" dirty="0" smtClean="0"/>
              <a:t> UNIPMA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id-ID" dirty="0" smtClean="0"/>
              <a:t>penelitian &amp; abdimas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level </a:t>
            </a:r>
            <a:r>
              <a:rPr lang="en-US" dirty="0" err="1" smtClean="0"/>
              <a:t>nasional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Kekuatan</a:t>
            </a:r>
            <a:r>
              <a:rPr lang="en-US" dirty="0" smtClean="0"/>
              <a:t> UNIPMA yang </a:t>
            </a:r>
            <a:r>
              <a:rPr lang="en-US" dirty="0" err="1" smtClean="0"/>
              <a:t>ditunjukkan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,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jejaring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  <a:endParaRPr lang="id-ID" dirty="0" smtClean="0"/>
          </a:p>
          <a:p>
            <a:pPr lvl="0"/>
            <a:r>
              <a:rPr lang="en-US" dirty="0" err="1" smtClean="0"/>
              <a:t>Kebijakan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yang </a:t>
            </a:r>
            <a:r>
              <a:rPr lang="en-US" dirty="0" err="1" smtClean="0"/>
              <a:t>dijabarkan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Rencana</a:t>
            </a:r>
            <a:r>
              <a:rPr lang="en-US" dirty="0" smtClean="0"/>
              <a:t> Pembangunan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Menengah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PROGRAM KERJA TAHUNAN LPPM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PENELITIAN</a:t>
            </a:r>
          </a:p>
          <a:p>
            <a:pPr lvl="1"/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571744"/>
          <a:ext cx="638175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876"/>
                <a:gridCol w="31908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400" b="1" dirty="0" smtClean="0"/>
                        <a:t>PENDANAAN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DIKTI 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 UTAMA 6-13 MILYAR</a:t>
                      </a:r>
                      <a:endParaRPr lang="id-ID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INSTANSI</a:t>
                      </a:r>
                      <a:r>
                        <a:rPr lang="id-ID" sz="2400" b="1" baseline="0" dirty="0" smtClean="0"/>
                        <a:t> PEMERINTAH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≥ 300 JUTA</a:t>
                      </a:r>
                      <a:endParaRPr lang="id-ID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INSTANSI SWASTA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≥ 200</a:t>
                      </a:r>
                      <a:r>
                        <a:rPr lang="id-ID" sz="2400" b="1" baseline="0" dirty="0" smtClean="0"/>
                        <a:t> JUTA</a:t>
                      </a:r>
                      <a:endParaRPr lang="id-ID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LPPM</a:t>
                      </a:r>
                      <a:endParaRPr lang="id-ID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400" b="1" dirty="0" smtClean="0"/>
                        <a:t>250</a:t>
                      </a:r>
                      <a:r>
                        <a:rPr lang="id-ID" sz="2400" b="1" baseline="0" dirty="0" smtClean="0"/>
                        <a:t> JUTA</a:t>
                      </a:r>
                      <a:endParaRPr lang="id-ID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id-ID" dirty="0" smtClean="0"/>
              <a:t>ABDIMAS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id-ID" dirty="0" smtClean="0"/>
              <a:t>BUKU AJAR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1214422"/>
          <a:ext cx="695325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  <a:gridCol w="347662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PENDANAAN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DIKTI 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 SANGT</a:t>
                      </a:r>
                      <a:r>
                        <a:rPr lang="id-ID" sz="2000" b="1" baseline="0" dirty="0" smtClean="0"/>
                        <a:t> BAGUS </a:t>
                      </a:r>
                      <a:r>
                        <a:rPr lang="id-ID" sz="2000" b="1" dirty="0" smtClean="0"/>
                        <a:t> 1,5 MILYAR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INSTANSI</a:t>
                      </a:r>
                      <a:r>
                        <a:rPr lang="id-ID" sz="2000" b="1" baseline="0" dirty="0" smtClean="0"/>
                        <a:t> PEMERINTAH (KKN)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≥ 300 JUTA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INSTANSI SWASTA (PENDAMPINGAN)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≥ 200</a:t>
                      </a:r>
                      <a:r>
                        <a:rPr lang="id-ID" sz="2000" b="1" baseline="0" dirty="0" smtClean="0"/>
                        <a:t> JUTA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LPPM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150</a:t>
                      </a:r>
                      <a:r>
                        <a:rPr lang="id-ID" sz="2000" b="1" baseline="0" dirty="0" smtClean="0"/>
                        <a:t> JUTA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00100" y="4000504"/>
          <a:ext cx="666750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3752"/>
                <a:gridCol w="3333752"/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PENDANAAN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DIKTI 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1-2</a:t>
                      </a:r>
                      <a:r>
                        <a:rPr lang="id-ID" sz="2000" b="1" baseline="0" dirty="0" smtClean="0"/>
                        <a:t> JUDUL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INSTANSI</a:t>
                      </a:r>
                      <a:r>
                        <a:rPr lang="id-ID" sz="2000" b="1" baseline="0" dirty="0" smtClean="0"/>
                        <a:t> PEMERINTAH (KKN)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-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INSTANSI SWASTA (PENDAMPINGAN)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-</a:t>
                      </a:r>
                      <a:endParaRPr lang="id-ID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LPPM</a:t>
                      </a:r>
                      <a:endParaRPr lang="id-ID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b="1" dirty="0" smtClean="0"/>
                        <a:t>50 JUDUL</a:t>
                      </a:r>
                      <a:endParaRPr lang="id-ID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PROGRAM PENELITIAN &amp; ABDIMAS LPPM UNIPMA 2020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768865"/>
          </a:xfrm>
        </p:spPr>
        <p:txBody>
          <a:bodyPr>
            <a:normAutofit fontScale="92500" lnSpcReduction="10000"/>
          </a:bodyPr>
          <a:lstStyle/>
          <a:p>
            <a:r>
              <a:rPr lang="id-ID" dirty="0" smtClean="0"/>
              <a:t>HIBAH DOSEN PEMULA (3-4 juta)</a:t>
            </a:r>
          </a:p>
          <a:p>
            <a:pPr lvl="2"/>
            <a:r>
              <a:rPr lang="id-ID" dirty="0" smtClean="0"/>
              <a:t>Penjajagan roadmap pribadi</a:t>
            </a:r>
          </a:p>
          <a:p>
            <a:pPr lvl="2"/>
            <a:r>
              <a:rPr lang="id-ID" dirty="0" smtClean="0"/>
              <a:t>Berdasarkan mata kuliah atau unggulan prodi</a:t>
            </a:r>
          </a:p>
          <a:p>
            <a:r>
              <a:rPr lang="id-ID" dirty="0" smtClean="0"/>
              <a:t>HIBAH PENELITIAN DASAR (5-7 jt)</a:t>
            </a:r>
          </a:p>
          <a:p>
            <a:pPr lvl="2"/>
            <a:r>
              <a:rPr lang="id-ID" dirty="0" smtClean="0"/>
              <a:t>Novelty (penelitian pengembangan)</a:t>
            </a:r>
          </a:p>
          <a:p>
            <a:pPr lvl="2"/>
            <a:r>
              <a:rPr lang="id-ID" dirty="0" smtClean="0"/>
              <a:t>Haki </a:t>
            </a:r>
          </a:p>
          <a:p>
            <a:pPr lvl="2"/>
            <a:r>
              <a:rPr lang="id-ID" dirty="0" smtClean="0"/>
              <a:t>Jurnal bereputasi nasional /internasional</a:t>
            </a:r>
            <a:r>
              <a:rPr lang="id-ID" dirty="0" smtClean="0"/>
              <a:t>	</a:t>
            </a:r>
            <a:r>
              <a:rPr lang="id-ID" dirty="0" smtClean="0"/>
              <a:t>	</a:t>
            </a:r>
          </a:p>
          <a:p>
            <a:r>
              <a:rPr lang="id-ID" dirty="0" smtClean="0"/>
              <a:t>HIBAH PENELITIAN TERAPAN (7-10 jt)</a:t>
            </a:r>
          </a:p>
          <a:p>
            <a:pPr lvl="2"/>
            <a:r>
              <a:rPr lang="id-ID" dirty="0" smtClean="0"/>
              <a:t>Unggulan perguruan tinggi </a:t>
            </a:r>
          </a:p>
          <a:p>
            <a:pPr lvl="2"/>
            <a:r>
              <a:rPr lang="id-ID" dirty="0" smtClean="0"/>
              <a:t>Unggulan daerah</a:t>
            </a:r>
          </a:p>
          <a:p>
            <a:pPr lvl="2"/>
            <a:r>
              <a:rPr lang="id-ID" dirty="0" smtClean="0"/>
              <a:t>Kerjasama antar instansi/institusi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r>
              <a:rPr lang="id-ID" dirty="0" smtClean="0"/>
              <a:t>HIBAH BUKU AJAR (5 juta)</a:t>
            </a:r>
          </a:p>
          <a:p>
            <a:pPr lvl="2"/>
            <a:r>
              <a:rPr lang="id-ID" dirty="0" smtClean="0"/>
              <a:t>TURNITIN 25%</a:t>
            </a:r>
          </a:p>
          <a:p>
            <a:pPr lvl="2"/>
            <a:r>
              <a:rPr lang="id-ID" dirty="0" smtClean="0"/>
              <a:t>150 HALAMAN</a:t>
            </a:r>
          </a:p>
          <a:p>
            <a:pPr lvl="2"/>
            <a:r>
              <a:rPr lang="id-ID" dirty="0" smtClean="0"/>
              <a:t>Diterbitkan ber-ISBN oleh UNIPMA PERS</a:t>
            </a:r>
          </a:p>
          <a:p>
            <a:r>
              <a:rPr lang="id-ID" dirty="0" smtClean="0"/>
              <a:t>ABDIMAS </a:t>
            </a:r>
          </a:p>
          <a:p>
            <a:pPr lvl="1"/>
            <a:r>
              <a:rPr lang="id-ID" dirty="0" smtClean="0"/>
              <a:t>BERBASIS PENELITIAN DAN KERJASAMA (3-4 jt)</a:t>
            </a:r>
          </a:p>
          <a:p>
            <a:pPr lvl="1"/>
            <a:r>
              <a:rPr lang="id-ID" dirty="0" smtClean="0"/>
              <a:t>BERBASIS PATEN DAN MERK DAGANG (5 jt)</a:t>
            </a:r>
          </a:p>
          <a:p>
            <a:pPr lvl="1"/>
            <a:r>
              <a:rPr lang="id-ID" dirty="0" smtClean="0"/>
              <a:t>BERBASIS UNIT BISNIS PASCA ABDIMAS (7 jt)</a:t>
            </a: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id-ID" dirty="0" smtClean="0"/>
              <a:t>PROGRAM PENELITIAN DIKTI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026" name="AutoShape 2" descr="blob:https://web.whatsapp.com/099c36a4-5308-4b4b-b4be-5d4a2e12a3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28" name="AutoShape 4" descr="blob:https://web.whatsapp.com/099c36a4-5308-4b4b-b4be-5d4a2e12a3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6" name="Picture 5"/>
          <p:cNvPicPr/>
          <p:nvPr/>
        </p:nvPicPr>
        <p:blipFill>
          <a:blip r:embed="rId2"/>
          <a:srcRect l="19314" t="40663" r="16450" b="37147"/>
          <a:stretch>
            <a:fillRect/>
          </a:stretch>
        </p:blipFill>
        <p:spPr bwMode="auto">
          <a:xfrm>
            <a:off x="0" y="1000108"/>
            <a:ext cx="878687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504</Words>
  <Application>Microsoft Office PowerPoint</Application>
  <PresentationFormat>On-screen Show (4:3)</PresentationFormat>
  <Paragraphs>129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LEMBAGA PENELITIAN &amp; PENGABDIAN kepada MASYARAKAT 2020</vt:lpstr>
      <vt:lpstr>VISI </vt:lpstr>
      <vt:lpstr>MISI</vt:lpstr>
      <vt:lpstr>RENCANA STRATEGIS</vt:lpstr>
      <vt:lpstr>PROGRAM KERJA TAHUNAN LPPM</vt:lpstr>
      <vt:lpstr>Slide 6</vt:lpstr>
      <vt:lpstr>PROGRAM PENELITIAN &amp; ABDIMAS LPPM UNIPMA 2020</vt:lpstr>
      <vt:lpstr>Slide 8</vt:lpstr>
      <vt:lpstr>PROGRAM PENELITIAN DIKTI</vt:lpstr>
      <vt:lpstr>Slide 10</vt:lpstr>
      <vt:lpstr>AGENDA PROGRAM LPPM</vt:lpstr>
      <vt:lpstr>Slide 12</vt:lpstr>
      <vt:lpstr>Penelusuran Tantangan</vt:lpstr>
      <vt:lpstr>lanjutan</vt:lpstr>
      <vt:lpstr>Memiliki kesesuaian dengan</vt:lpstr>
      <vt:lpstr>ABDIMAS</vt:lpstr>
      <vt:lpstr>Slide 17</vt:lpstr>
      <vt:lpstr>Slide 18</vt:lpstr>
      <vt:lpstr>PELAKSANAAN ISUE PENELITIAN dalam ROADMAP LPPM </vt:lpstr>
      <vt:lpstr>PELAKSANAAN ISUE ABDIMAS dalam ROADMAP LPPM </vt:lpstr>
      <vt:lpstr>Proses Penilaian</vt:lpstr>
      <vt:lpstr>Slide 22</vt:lpstr>
      <vt:lpstr>PENGUSULAN DAN PROSES SELEKSI 2020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PENELITIAN DAN ABDIMAS 2018</dc:title>
  <dc:creator>User</dc:creator>
  <cp:lastModifiedBy>PERSONAL</cp:lastModifiedBy>
  <cp:revision>41</cp:revision>
  <dcterms:created xsi:type="dcterms:W3CDTF">2018-04-02T03:04:38Z</dcterms:created>
  <dcterms:modified xsi:type="dcterms:W3CDTF">2020-02-25T01:21:16Z</dcterms:modified>
</cp:coreProperties>
</file>