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diagrams/colors2.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59" r:id="rId5"/>
    <p:sldId id="260" r:id="rId6"/>
    <p:sldId id="265" r:id="rId7"/>
    <p:sldId id="261" r:id="rId8"/>
    <p:sldId id="263" r:id="rId9"/>
    <p:sldId id="262" r:id="rId10"/>
    <p:sldId id="266" r:id="rId11"/>
    <p:sldId id="264"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5" autoAdjust="0"/>
    <p:restoredTop sz="94660"/>
  </p:normalViewPr>
  <p:slideViewPr>
    <p:cSldViewPr snapToGrid="0">
      <p:cViewPr varScale="1">
        <p:scale>
          <a:sx n="72" d="100"/>
          <a:sy n="72" d="100"/>
        </p:scale>
        <p:origin x="-96" y="-12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C3A0FF-CD32-472C-9AE2-8FA5B70DBE88}" type="doc">
      <dgm:prSet loTypeId="urn:microsoft.com/office/officeart/2005/8/layout/process5" loCatId="process" qsTypeId="urn:microsoft.com/office/officeart/2005/8/quickstyle/simple1" qsCatId="simple" csTypeId="urn:microsoft.com/office/officeart/2005/8/colors/colorful4" csCatId="colorful" phldr="1"/>
      <dgm:spPr/>
      <dgm:t>
        <a:bodyPr/>
        <a:lstStyle/>
        <a:p>
          <a:endParaRPr lang="en-US"/>
        </a:p>
      </dgm:t>
    </dgm:pt>
    <dgm:pt modelId="{A12C877E-C086-40B2-B492-357D2744AC75}">
      <dgm:prSet phldrT="[Text]"/>
      <dgm:spPr/>
      <dgm:t>
        <a:bodyPr/>
        <a:lstStyle/>
        <a:p>
          <a:r>
            <a:rPr lang="id-ID" dirty="0" smtClean="0"/>
            <a:t>Desa bidikan</a:t>
          </a:r>
          <a:endParaRPr lang="en-US" dirty="0"/>
        </a:p>
      </dgm:t>
    </dgm:pt>
    <dgm:pt modelId="{EE67E199-3F1C-4567-9CFD-6CFE78423BF0}" type="parTrans" cxnId="{C9372363-8AFA-4960-8607-E0AE8CF73083}">
      <dgm:prSet/>
      <dgm:spPr/>
      <dgm:t>
        <a:bodyPr/>
        <a:lstStyle/>
        <a:p>
          <a:endParaRPr lang="en-US"/>
        </a:p>
      </dgm:t>
    </dgm:pt>
    <dgm:pt modelId="{73CF5A96-9A19-46EE-A819-2B709C13660E}" type="sibTrans" cxnId="{C9372363-8AFA-4960-8607-E0AE8CF73083}">
      <dgm:prSet/>
      <dgm:spPr/>
      <dgm:t>
        <a:bodyPr/>
        <a:lstStyle/>
        <a:p>
          <a:endParaRPr lang="en-US"/>
        </a:p>
      </dgm:t>
    </dgm:pt>
    <dgm:pt modelId="{0593CBDA-A6F8-4DB5-BC47-E578A1A668FB}">
      <dgm:prSet phldrT="[Text]"/>
      <dgm:spPr/>
      <dgm:t>
        <a:bodyPr/>
        <a:lstStyle/>
        <a:p>
          <a:r>
            <a:rPr lang="id-ID" dirty="0" smtClean="0"/>
            <a:t>Rintisan prodi/tim</a:t>
          </a:r>
          <a:endParaRPr lang="en-US" dirty="0"/>
        </a:p>
      </dgm:t>
    </dgm:pt>
    <dgm:pt modelId="{405A12CB-5675-490F-A44F-63265E10D67C}" type="parTrans" cxnId="{049D4428-4769-4A7A-9140-7779ECB33B00}">
      <dgm:prSet/>
      <dgm:spPr/>
      <dgm:t>
        <a:bodyPr/>
        <a:lstStyle/>
        <a:p>
          <a:endParaRPr lang="en-US"/>
        </a:p>
      </dgm:t>
    </dgm:pt>
    <dgm:pt modelId="{58141B51-4C2D-4531-8629-54C19C9256D1}" type="sibTrans" cxnId="{049D4428-4769-4A7A-9140-7779ECB33B00}">
      <dgm:prSet/>
      <dgm:spPr/>
      <dgm:t>
        <a:bodyPr/>
        <a:lstStyle/>
        <a:p>
          <a:endParaRPr lang="en-US"/>
        </a:p>
      </dgm:t>
    </dgm:pt>
    <dgm:pt modelId="{67F9D0CE-3149-45A7-A94E-417F980B9F76}">
      <dgm:prSet phldrT="[Text]"/>
      <dgm:spPr/>
      <dgm:t>
        <a:bodyPr/>
        <a:lstStyle/>
        <a:p>
          <a:r>
            <a:rPr lang="id-ID" dirty="0" smtClean="0"/>
            <a:t>Aparat bersedia</a:t>
          </a:r>
          <a:endParaRPr lang="en-US" dirty="0"/>
        </a:p>
      </dgm:t>
    </dgm:pt>
    <dgm:pt modelId="{53E72B45-ACFB-4092-BC5B-5AF6D158088A}" type="parTrans" cxnId="{9C9DDDD2-EE5B-4342-89EB-C005CF6426AF}">
      <dgm:prSet/>
      <dgm:spPr/>
      <dgm:t>
        <a:bodyPr/>
        <a:lstStyle/>
        <a:p>
          <a:endParaRPr lang="en-US"/>
        </a:p>
      </dgm:t>
    </dgm:pt>
    <dgm:pt modelId="{CF74F740-0F8D-412D-955B-CE2819EAC4AC}" type="sibTrans" cxnId="{9C9DDDD2-EE5B-4342-89EB-C005CF6426AF}">
      <dgm:prSet/>
      <dgm:spPr/>
      <dgm:t>
        <a:bodyPr/>
        <a:lstStyle/>
        <a:p>
          <a:endParaRPr lang="en-US"/>
        </a:p>
      </dgm:t>
    </dgm:pt>
    <dgm:pt modelId="{8E2296BF-E4FD-44CF-856C-DE8269653D23}">
      <dgm:prSet phldrT="[Text]"/>
      <dgm:spPr/>
      <dgm:t>
        <a:bodyPr/>
        <a:lstStyle/>
        <a:p>
          <a:r>
            <a:rPr lang="id-ID" dirty="0" smtClean="0"/>
            <a:t>Program kerja</a:t>
          </a:r>
          <a:endParaRPr lang="en-US" dirty="0"/>
        </a:p>
      </dgm:t>
    </dgm:pt>
    <dgm:pt modelId="{9C6CE5C1-F745-497C-980A-0B34DB01C089}" type="parTrans" cxnId="{01A78B56-D1A3-4422-986B-C569DFAC2FFC}">
      <dgm:prSet/>
      <dgm:spPr/>
      <dgm:t>
        <a:bodyPr/>
        <a:lstStyle/>
        <a:p>
          <a:endParaRPr lang="en-US"/>
        </a:p>
      </dgm:t>
    </dgm:pt>
    <dgm:pt modelId="{41C38EDD-8F12-4B02-87AD-B754C69E63F5}" type="sibTrans" cxnId="{01A78B56-D1A3-4422-986B-C569DFAC2FFC}">
      <dgm:prSet/>
      <dgm:spPr/>
      <dgm:t>
        <a:bodyPr/>
        <a:lstStyle/>
        <a:p>
          <a:endParaRPr lang="en-US"/>
        </a:p>
      </dgm:t>
    </dgm:pt>
    <dgm:pt modelId="{B5FBBD9C-3C25-45FF-8380-C3950DFED0A3}">
      <dgm:prSet phldrT="[Text]"/>
      <dgm:spPr/>
      <dgm:t>
        <a:bodyPr/>
        <a:lstStyle/>
        <a:p>
          <a:r>
            <a:rPr lang="id-ID" dirty="0" smtClean="0"/>
            <a:t>Proposal </a:t>
          </a:r>
          <a:endParaRPr lang="en-US" dirty="0"/>
        </a:p>
      </dgm:t>
    </dgm:pt>
    <dgm:pt modelId="{C09DE82A-B0E8-4030-8A95-E676D763EDDD}" type="parTrans" cxnId="{B812F062-C5EA-4874-9961-0AA142894866}">
      <dgm:prSet/>
      <dgm:spPr/>
      <dgm:t>
        <a:bodyPr/>
        <a:lstStyle/>
        <a:p>
          <a:endParaRPr lang="en-US"/>
        </a:p>
      </dgm:t>
    </dgm:pt>
    <dgm:pt modelId="{78B56646-D845-4017-AEB9-72F1F0BA1B1B}" type="sibTrans" cxnId="{B812F062-C5EA-4874-9961-0AA142894866}">
      <dgm:prSet/>
      <dgm:spPr/>
      <dgm:t>
        <a:bodyPr/>
        <a:lstStyle/>
        <a:p>
          <a:endParaRPr lang="en-US"/>
        </a:p>
      </dgm:t>
    </dgm:pt>
    <dgm:pt modelId="{B1F957A7-ED78-4A7D-8BE6-3B6A95FBDC33}" type="pres">
      <dgm:prSet presAssocID="{2FC3A0FF-CD32-472C-9AE2-8FA5B70DBE88}" presName="diagram" presStyleCnt="0">
        <dgm:presLayoutVars>
          <dgm:dir/>
          <dgm:resizeHandles val="exact"/>
        </dgm:presLayoutVars>
      </dgm:prSet>
      <dgm:spPr/>
      <dgm:t>
        <a:bodyPr/>
        <a:lstStyle/>
        <a:p>
          <a:endParaRPr lang="id-ID"/>
        </a:p>
      </dgm:t>
    </dgm:pt>
    <dgm:pt modelId="{CB1F7899-425B-4095-90A7-2B7106703067}" type="pres">
      <dgm:prSet presAssocID="{A12C877E-C086-40B2-B492-357D2744AC75}" presName="node" presStyleLbl="node1" presStyleIdx="0" presStyleCnt="5">
        <dgm:presLayoutVars>
          <dgm:bulletEnabled val="1"/>
        </dgm:presLayoutVars>
      </dgm:prSet>
      <dgm:spPr/>
      <dgm:t>
        <a:bodyPr/>
        <a:lstStyle/>
        <a:p>
          <a:endParaRPr lang="id-ID"/>
        </a:p>
      </dgm:t>
    </dgm:pt>
    <dgm:pt modelId="{F12F563A-95A5-49CE-BAED-2E8B41B79F93}" type="pres">
      <dgm:prSet presAssocID="{73CF5A96-9A19-46EE-A819-2B709C13660E}" presName="sibTrans" presStyleLbl="sibTrans2D1" presStyleIdx="0" presStyleCnt="4"/>
      <dgm:spPr/>
      <dgm:t>
        <a:bodyPr/>
        <a:lstStyle/>
        <a:p>
          <a:endParaRPr lang="id-ID"/>
        </a:p>
      </dgm:t>
    </dgm:pt>
    <dgm:pt modelId="{266E52B4-4FBA-434A-B3FA-3F110970D0FB}" type="pres">
      <dgm:prSet presAssocID="{73CF5A96-9A19-46EE-A819-2B709C13660E}" presName="connectorText" presStyleLbl="sibTrans2D1" presStyleIdx="0" presStyleCnt="4"/>
      <dgm:spPr/>
      <dgm:t>
        <a:bodyPr/>
        <a:lstStyle/>
        <a:p>
          <a:endParaRPr lang="id-ID"/>
        </a:p>
      </dgm:t>
    </dgm:pt>
    <dgm:pt modelId="{B5507249-3527-495C-9C9B-A70CD03EC270}" type="pres">
      <dgm:prSet presAssocID="{0593CBDA-A6F8-4DB5-BC47-E578A1A668FB}" presName="node" presStyleLbl="node1" presStyleIdx="1" presStyleCnt="5">
        <dgm:presLayoutVars>
          <dgm:bulletEnabled val="1"/>
        </dgm:presLayoutVars>
      </dgm:prSet>
      <dgm:spPr/>
      <dgm:t>
        <a:bodyPr/>
        <a:lstStyle/>
        <a:p>
          <a:endParaRPr lang="id-ID"/>
        </a:p>
      </dgm:t>
    </dgm:pt>
    <dgm:pt modelId="{D54551E2-B634-4738-A860-86F2DCA5ECA0}" type="pres">
      <dgm:prSet presAssocID="{58141B51-4C2D-4531-8629-54C19C9256D1}" presName="sibTrans" presStyleLbl="sibTrans2D1" presStyleIdx="1" presStyleCnt="4"/>
      <dgm:spPr/>
      <dgm:t>
        <a:bodyPr/>
        <a:lstStyle/>
        <a:p>
          <a:endParaRPr lang="id-ID"/>
        </a:p>
      </dgm:t>
    </dgm:pt>
    <dgm:pt modelId="{D57324A5-0484-440E-8379-31C7817534D9}" type="pres">
      <dgm:prSet presAssocID="{58141B51-4C2D-4531-8629-54C19C9256D1}" presName="connectorText" presStyleLbl="sibTrans2D1" presStyleIdx="1" presStyleCnt="4"/>
      <dgm:spPr/>
      <dgm:t>
        <a:bodyPr/>
        <a:lstStyle/>
        <a:p>
          <a:endParaRPr lang="id-ID"/>
        </a:p>
      </dgm:t>
    </dgm:pt>
    <dgm:pt modelId="{4FBDD285-6FAE-4CFE-A299-B2A1EB633634}" type="pres">
      <dgm:prSet presAssocID="{67F9D0CE-3149-45A7-A94E-417F980B9F76}" presName="node" presStyleLbl="node1" presStyleIdx="2" presStyleCnt="5">
        <dgm:presLayoutVars>
          <dgm:bulletEnabled val="1"/>
        </dgm:presLayoutVars>
      </dgm:prSet>
      <dgm:spPr/>
      <dgm:t>
        <a:bodyPr/>
        <a:lstStyle/>
        <a:p>
          <a:endParaRPr lang="id-ID"/>
        </a:p>
      </dgm:t>
    </dgm:pt>
    <dgm:pt modelId="{52087EEE-D156-4B64-8BA6-CF44F934F5CF}" type="pres">
      <dgm:prSet presAssocID="{CF74F740-0F8D-412D-955B-CE2819EAC4AC}" presName="sibTrans" presStyleLbl="sibTrans2D1" presStyleIdx="2" presStyleCnt="4"/>
      <dgm:spPr/>
      <dgm:t>
        <a:bodyPr/>
        <a:lstStyle/>
        <a:p>
          <a:endParaRPr lang="id-ID"/>
        </a:p>
      </dgm:t>
    </dgm:pt>
    <dgm:pt modelId="{D72656FA-2218-446A-833F-1C97A431B8F1}" type="pres">
      <dgm:prSet presAssocID="{CF74F740-0F8D-412D-955B-CE2819EAC4AC}" presName="connectorText" presStyleLbl="sibTrans2D1" presStyleIdx="2" presStyleCnt="4"/>
      <dgm:spPr/>
      <dgm:t>
        <a:bodyPr/>
        <a:lstStyle/>
        <a:p>
          <a:endParaRPr lang="id-ID"/>
        </a:p>
      </dgm:t>
    </dgm:pt>
    <dgm:pt modelId="{B374AB20-050C-485B-8010-C41BB97F7FE6}" type="pres">
      <dgm:prSet presAssocID="{8E2296BF-E4FD-44CF-856C-DE8269653D23}" presName="node" presStyleLbl="node1" presStyleIdx="3" presStyleCnt="5">
        <dgm:presLayoutVars>
          <dgm:bulletEnabled val="1"/>
        </dgm:presLayoutVars>
      </dgm:prSet>
      <dgm:spPr/>
      <dgm:t>
        <a:bodyPr/>
        <a:lstStyle/>
        <a:p>
          <a:endParaRPr lang="id-ID"/>
        </a:p>
      </dgm:t>
    </dgm:pt>
    <dgm:pt modelId="{5187A8D2-E237-4E96-A6D7-6AE2EE138EFF}" type="pres">
      <dgm:prSet presAssocID="{41C38EDD-8F12-4B02-87AD-B754C69E63F5}" presName="sibTrans" presStyleLbl="sibTrans2D1" presStyleIdx="3" presStyleCnt="4"/>
      <dgm:spPr/>
      <dgm:t>
        <a:bodyPr/>
        <a:lstStyle/>
        <a:p>
          <a:endParaRPr lang="id-ID"/>
        </a:p>
      </dgm:t>
    </dgm:pt>
    <dgm:pt modelId="{664A510E-E3CA-4D32-98B8-054B16344A7E}" type="pres">
      <dgm:prSet presAssocID="{41C38EDD-8F12-4B02-87AD-B754C69E63F5}" presName="connectorText" presStyleLbl="sibTrans2D1" presStyleIdx="3" presStyleCnt="4"/>
      <dgm:spPr/>
      <dgm:t>
        <a:bodyPr/>
        <a:lstStyle/>
        <a:p>
          <a:endParaRPr lang="id-ID"/>
        </a:p>
      </dgm:t>
    </dgm:pt>
    <dgm:pt modelId="{B0B13C1F-90FD-4A28-A044-518ECC271769}" type="pres">
      <dgm:prSet presAssocID="{B5FBBD9C-3C25-45FF-8380-C3950DFED0A3}" presName="node" presStyleLbl="node1" presStyleIdx="4" presStyleCnt="5">
        <dgm:presLayoutVars>
          <dgm:bulletEnabled val="1"/>
        </dgm:presLayoutVars>
      </dgm:prSet>
      <dgm:spPr/>
      <dgm:t>
        <a:bodyPr/>
        <a:lstStyle/>
        <a:p>
          <a:endParaRPr lang="id-ID"/>
        </a:p>
      </dgm:t>
    </dgm:pt>
  </dgm:ptLst>
  <dgm:cxnLst>
    <dgm:cxn modelId="{83E7E594-13A7-45DD-9C69-6EA3AFEEA463}" type="presOf" srcId="{CF74F740-0F8D-412D-955B-CE2819EAC4AC}" destId="{52087EEE-D156-4B64-8BA6-CF44F934F5CF}" srcOrd="0" destOrd="0" presId="urn:microsoft.com/office/officeart/2005/8/layout/process5"/>
    <dgm:cxn modelId="{A8C3170A-F32D-4BA9-A4CC-50E5CD060E55}" type="presOf" srcId="{58141B51-4C2D-4531-8629-54C19C9256D1}" destId="{D57324A5-0484-440E-8379-31C7817534D9}" srcOrd="1" destOrd="0" presId="urn:microsoft.com/office/officeart/2005/8/layout/process5"/>
    <dgm:cxn modelId="{7A8CFFEC-C0D5-4F95-8A7E-B0C6717DDC30}" type="presOf" srcId="{58141B51-4C2D-4531-8629-54C19C9256D1}" destId="{D54551E2-B634-4738-A860-86F2DCA5ECA0}" srcOrd="0" destOrd="0" presId="urn:microsoft.com/office/officeart/2005/8/layout/process5"/>
    <dgm:cxn modelId="{049D4428-4769-4A7A-9140-7779ECB33B00}" srcId="{2FC3A0FF-CD32-472C-9AE2-8FA5B70DBE88}" destId="{0593CBDA-A6F8-4DB5-BC47-E578A1A668FB}" srcOrd="1" destOrd="0" parTransId="{405A12CB-5675-490F-A44F-63265E10D67C}" sibTransId="{58141B51-4C2D-4531-8629-54C19C9256D1}"/>
    <dgm:cxn modelId="{926AC2BE-8D4E-49F0-955F-98AC9F08F639}" type="presOf" srcId="{41C38EDD-8F12-4B02-87AD-B754C69E63F5}" destId="{664A510E-E3CA-4D32-98B8-054B16344A7E}" srcOrd="1" destOrd="0" presId="urn:microsoft.com/office/officeart/2005/8/layout/process5"/>
    <dgm:cxn modelId="{DDE28CC8-3797-420D-9971-6AD1F467F91D}" type="presOf" srcId="{41C38EDD-8F12-4B02-87AD-B754C69E63F5}" destId="{5187A8D2-E237-4E96-A6D7-6AE2EE138EFF}" srcOrd="0" destOrd="0" presId="urn:microsoft.com/office/officeart/2005/8/layout/process5"/>
    <dgm:cxn modelId="{C9372363-8AFA-4960-8607-E0AE8CF73083}" srcId="{2FC3A0FF-CD32-472C-9AE2-8FA5B70DBE88}" destId="{A12C877E-C086-40B2-B492-357D2744AC75}" srcOrd="0" destOrd="0" parTransId="{EE67E199-3F1C-4567-9CFD-6CFE78423BF0}" sibTransId="{73CF5A96-9A19-46EE-A819-2B709C13660E}"/>
    <dgm:cxn modelId="{34DF3C70-2A53-4C93-8093-9ADB13CDE028}" type="presOf" srcId="{2FC3A0FF-CD32-472C-9AE2-8FA5B70DBE88}" destId="{B1F957A7-ED78-4A7D-8BE6-3B6A95FBDC33}" srcOrd="0" destOrd="0" presId="urn:microsoft.com/office/officeart/2005/8/layout/process5"/>
    <dgm:cxn modelId="{8071EE52-3731-4AE7-A8F1-0B91BCB01B53}" type="presOf" srcId="{73CF5A96-9A19-46EE-A819-2B709C13660E}" destId="{F12F563A-95A5-49CE-BAED-2E8B41B79F93}" srcOrd="0" destOrd="0" presId="urn:microsoft.com/office/officeart/2005/8/layout/process5"/>
    <dgm:cxn modelId="{D1CD5BF0-6AD8-477A-A737-4DA80A642B6A}" type="presOf" srcId="{B5FBBD9C-3C25-45FF-8380-C3950DFED0A3}" destId="{B0B13C1F-90FD-4A28-A044-518ECC271769}" srcOrd="0" destOrd="0" presId="urn:microsoft.com/office/officeart/2005/8/layout/process5"/>
    <dgm:cxn modelId="{AB1C15B8-60B2-46F7-BF36-0E8B12CCE2B7}" type="presOf" srcId="{CF74F740-0F8D-412D-955B-CE2819EAC4AC}" destId="{D72656FA-2218-446A-833F-1C97A431B8F1}" srcOrd="1" destOrd="0" presId="urn:microsoft.com/office/officeart/2005/8/layout/process5"/>
    <dgm:cxn modelId="{B812F062-C5EA-4874-9961-0AA142894866}" srcId="{2FC3A0FF-CD32-472C-9AE2-8FA5B70DBE88}" destId="{B5FBBD9C-3C25-45FF-8380-C3950DFED0A3}" srcOrd="4" destOrd="0" parTransId="{C09DE82A-B0E8-4030-8A95-E676D763EDDD}" sibTransId="{78B56646-D845-4017-AEB9-72F1F0BA1B1B}"/>
    <dgm:cxn modelId="{01A78B56-D1A3-4422-986B-C569DFAC2FFC}" srcId="{2FC3A0FF-CD32-472C-9AE2-8FA5B70DBE88}" destId="{8E2296BF-E4FD-44CF-856C-DE8269653D23}" srcOrd="3" destOrd="0" parTransId="{9C6CE5C1-F745-497C-980A-0B34DB01C089}" sibTransId="{41C38EDD-8F12-4B02-87AD-B754C69E63F5}"/>
    <dgm:cxn modelId="{99D86C23-FBE5-4120-A5CC-9BCAE079C515}" type="presOf" srcId="{67F9D0CE-3149-45A7-A94E-417F980B9F76}" destId="{4FBDD285-6FAE-4CFE-A299-B2A1EB633634}" srcOrd="0" destOrd="0" presId="urn:microsoft.com/office/officeart/2005/8/layout/process5"/>
    <dgm:cxn modelId="{61987ADD-E81A-4ACA-AFFC-75D0235FD7F0}" type="presOf" srcId="{0593CBDA-A6F8-4DB5-BC47-E578A1A668FB}" destId="{B5507249-3527-495C-9C9B-A70CD03EC270}" srcOrd="0" destOrd="0" presId="urn:microsoft.com/office/officeart/2005/8/layout/process5"/>
    <dgm:cxn modelId="{1C59FF41-DE53-439E-AF23-C52A9C524E31}" type="presOf" srcId="{73CF5A96-9A19-46EE-A819-2B709C13660E}" destId="{266E52B4-4FBA-434A-B3FA-3F110970D0FB}" srcOrd="1" destOrd="0" presId="urn:microsoft.com/office/officeart/2005/8/layout/process5"/>
    <dgm:cxn modelId="{9C9DDDD2-EE5B-4342-89EB-C005CF6426AF}" srcId="{2FC3A0FF-CD32-472C-9AE2-8FA5B70DBE88}" destId="{67F9D0CE-3149-45A7-A94E-417F980B9F76}" srcOrd="2" destOrd="0" parTransId="{53E72B45-ACFB-4092-BC5B-5AF6D158088A}" sibTransId="{CF74F740-0F8D-412D-955B-CE2819EAC4AC}"/>
    <dgm:cxn modelId="{20DAB592-F5E2-4947-A18A-9F09E92938A2}" type="presOf" srcId="{8E2296BF-E4FD-44CF-856C-DE8269653D23}" destId="{B374AB20-050C-485B-8010-C41BB97F7FE6}" srcOrd="0" destOrd="0" presId="urn:microsoft.com/office/officeart/2005/8/layout/process5"/>
    <dgm:cxn modelId="{0BDC11F4-19F8-499B-9DAA-5195B700A1CC}" type="presOf" srcId="{A12C877E-C086-40B2-B492-357D2744AC75}" destId="{CB1F7899-425B-4095-90A7-2B7106703067}" srcOrd="0" destOrd="0" presId="urn:microsoft.com/office/officeart/2005/8/layout/process5"/>
    <dgm:cxn modelId="{05640C7E-4740-4A13-A852-228212DE5232}" type="presParOf" srcId="{B1F957A7-ED78-4A7D-8BE6-3B6A95FBDC33}" destId="{CB1F7899-425B-4095-90A7-2B7106703067}" srcOrd="0" destOrd="0" presId="urn:microsoft.com/office/officeart/2005/8/layout/process5"/>
    <dgm:cxn modelId="{E03F11E8-3B0B-414B-B8CB-5BBDB6671967}" type="presParOf" srcId="{B1F957A7-ED78-4A7D-8BE6-3B6A95FBDC33}" destId="{F12F563A-95A5-49CE-BAED-2E8B41B79F93}" srcOrd="1" destOrd="0" presId="urn:microsoft.com/office/officeart/2005/8/layout/process5"/>
    <dgm:cxn modelId="{30ED7E67-CC5B-4893-8D76-4DFCCE984A6B}" type="presParOf" srcId="{F12F563A-95A5-49CE-BAED-2E8B41B79F93}" destId="{266E52B4-4FBA-434A-B3FA-3F110970D0FB}" srcOrd="0" destOrd="0" presId="urn:microsoft.com/office/officeart/2005/8/layout/process5"/>
    <dgm:cxn modelId="{A21D7045-0B80-42DA-B5C5-F8A0B3168928}" type="presParOf" srcId="{B1F957A7-ED78-4A7D-8BE6-3B6A95FBDC33}" destId="{B5507249-3527-495C-9C9B-A70CD03EC270}" srcOrd="2" destOrd="0" presId="urn:microsoft.com/office/officeart/2005/8/layout/process5"/>
    <dgm:cxn modelId="{30C246F8-5BF9-4596-AA17-C56E0B789ACD}" type="presParOf" srcId="{B1F957A7-ED78-4A7D-8BE6-3B6A95FBDC33}" destId="{D54551E2-B634-4738-A860-86F2DCA5ECA0}" srcOrd="3" destOrd="0" presId="urn:microsoft.com/office/officeart/2005/8/layout/process5"/>
    <dgm:cxn modelId="{1A1047B0-3769-43A9-BF7A-04588535FD0A}" type="presParOf" srcId="{D54551E2-B634-4738-A860-86F2DCA5ECA0}" destId="{D57324A5-0484-440E-8379-31C7817534D9}" srcOrd="0" destOrd="0" presId="urn:microsoft.com/office/officeart/2005/8/layout/process5"/>
    <dgm:cxn modelId="{AB40DB54-7EA0-48A4-9074-5DBCFC5DAFE1}" type="presParOf" srcId="{B1F957A7-ED78-4A7D-8BE6-3B6A95FBDC33}" destId="{4FBDD285-6FAE-4CFE-A299-B2A1EB633634}" srcOrd="4" destOrd="0" presId="urn:microsoft.com/office/officeart/2005/8/layout/process5"/>
    <dgm:cxn modelId="{1AEEBF87-6F6E-45A5-BA67-577DF188D795}" type="presParOf" srcId="{B1F957A7-ED78-4A7D-8BE6-3B6A95FBDC33}" destId="{52087EEE-D156-4B64-8BA6-CF44F934F5CF}" srcOrd="5" destOrd="0" presId="urn:microsoft.com/office/officeart/2005/8/layout/process5"/>
    <dgm:cxn modelId="{BCBE6EC2-43D4-4BE1-AB8A-1F0DF37C5B59}" type="presParOf" srcId="{52087EEE-D156-4B64-8BA6-CF44F934F5CF}" destId="{D72656FA-2218-446A-833F-1C97A431B8F1}" srcOrd="0" destOrd="0" presId="urn:microsoft.com/office/officeart/2005/8/layout/process5"/>
    <dgm:cxn modelId="{E9EC6CAE-4C46-43D6-94C2-F1658153A612}" type="presParOf" srcId="{B1F957A7-ED78-4A7D-8BE6-3B6A95FBDC33}" destId="{B374AB20-050C-485B-8010-C41BB97F7FE6}" srcOrd="6" destOrd="0" presId="urn:microsoft.com/office/officeart/2005/8/layout/process5"/>
    <dgm:cxn modelId="{630AD594-6D23-4E83-BCA2-C5F21700106C}" type="presParOf" srcId="{B1F957A7-ED78-4A7D-8BE6-3B6A95FBDC33}" destId="{5187A8D2-E237-4E96-A6D7-6AE2EE138EFF}" srcOrd="7" destOrd="0" presId="urn:microsoft.com/office/officeart/2005/8/layout/process5"/>
    <dgm:cxn modelId="{DDAD653E-F5B1-4987-AD41-B2FEA73B2D54}" type="presParOf" srcId="{5187A8D2-E237-4E96-A6D7-6AE2EE138EFF}" destId="{664A510E-E3CA-4D32-98B8-054B16344A7E}" srcOrd="0" destOrd="0" presId="urn:microsoft.com/office/officeart/2005/8/layout/process5"/>
    <dgm:cxn modelId="{F94018A9-710B-491B-B27F-F59E52E96327}" type="presParOf" srcId="{B1F957A7-ED78-4A7D-8BE6-3B6A95FBDC33}" destId="{B0B13C1F-90FD-4A28-A044-518ECC271769}" srcOrd="8" destOrd="0" presId="urn:microsoft.com/office/officeart/2005/8/layout/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C60F239-55CC-4482-BEF8-3B78CE95A142}" type="doc">
      <dgm:prSet loTypeId="urn:microsoft.com/office/officeart/2005/8/layout/bProcess3" loCatId="process" qsTypeId="urn:microsoft.com/office/officeart/2005/8/quickstyle/simple1" qsCatId="simple" csTypeId="urn:microsoft.com/office/officeart/2005/8/colors/colorful1" csCatId="colorful" phldr="1"/>
      <dgm:spPr/>
      <dgm:t>
        <a:bodyPr/>
        <a:lstStyle/>
        <a:p>
          <a:endParaRPr lang="id-ID"/>
        </a:p>
      </dgm:t>
    </dgm:pt>
    <dgm:pt modelId="{A4A94A77-1580-43E1-B56E-AE0B4B27C8D5}">
      <dgm:prSet phldrT="[Text]"/>
      <dgm:spPr/>
      <dgm:t>
        <a:bodyPr/>
        <a:lstStyle/>
        <a:p>
          <a:r>
            <a:rPr lang="id-ID" b="1" dirty="0" smtClean="0">
              <a:solidFill>
                <a:schemeClr val="tx1"/>
              </a:solidFill>
            </a:rPr>
            <a:t>Proposal masuk</a:t>
          </a:r>
          <a:endParaRPr lang="id-ID" b="1" dirty="0">
            <a:solidFill>
              <a:schemeClr val="tx1"/>
            </a:solidFill>
          </a:endParaRPr>
        </a:p>
      </dgm:t>
    </dgm:pt>
    <dgm:pt modelId="{FB28D594-C134-4663-97A9-3122915863B6}" type="parTrans" cxnId="{31E933B6-B212-405D-AD1D-5CBCD5F73B72}">
      <dgm:prSet/>
      <dgm:spPr/>
      <dgm:t>
        <a:bodyPr/>
        <a:lstStyle/>
        <a:p>
          <a:endParaRPr lang="id-ID"/>
        </a:p>
      </dgm:t>
    </dgm:pt>
    <dgm:pt modelId="{52839951-843A-4CBB-991E-EE6E725AAE4D}" type="sibTrans" cxnId="{31E933B6-B212-405D-AD1D-5CBCD5F73B72}">
      <dgm:prSet/>
      <dgm:spPr/>
      <dgm:t>
        <a:bodyPr/>
        <a:lstStyle/>
        <a:p>
          <a:endParaRPr lang="id-ID"/>
        </a:p>
      </dgm:t>
    </dgm:pt>
    <dgm:pt modelId="{189DB3DE-A587-430A-8ACD-1096E55A53F0}">
      <dgm:prSet phldrT="[Text]"/>
      <dgm:spPr/>
      <dgm:t>
        <a:bodyPr/>
        <a:lstStyle/>
        <a:p>
          <a:r>
            <a:rPr lang="id-ID" b="1" dirty="0" smtClean="0">
              <a:solidFill>
                <a:schemeClr val="tx1"/>
              </a:solidFill>
            </a:rPr>
            <a:t>Seleksi administrasi</a:t>
          </a:r>
          <a:endParaRPr lang="id-ID" b="1" dirty="0">
            <a:solidFill>
              <a:schemeClr val="tx1"/>
            </a:solidFill>
          </a:endParaRPr>
        </a:p>
      </dgm:t>
    </dgm:pt>
    <dgm:pt modelId="{090C0371-0473-4C8D-B833-EB66A7FE5EFA}" type="parTrans" cxnId="{928BD275-7A3C-4374-AB7B-2AF111A68AAE}">
      <dgm:prSet/>
      <dgm:spPr/>
      <dgm:t>
        <a:bodyPr/>
        <a:lstStyle/>
        <a:p>
          <a:endParaRPr lang="id-ID"/>
        </a:p>
      </dgm:t>
    </dgm:pt>
    <dgm:pt modelId="{2411F5C1-EACF-48CA-81FA-190008910651}" type="sibTrans" cxnId="{928BD275-7A3C-4374-AB7B-2AF111A68AAE}">
      <dgm:prSet/>
      <dgm:spPr/>
      <dgm:t>
        <a:bodyPr/>
        <a:lstStyle/>
        <a:p>
          <a:endParaRPr lang="id-ID"/>
        </a:p>
      </dgm:t>
    </dgm:pt>
    <dgm:pt modelId="{D4FED5A8-745B-498B-A46B-297FC3DE1B20}">
      <dgm:prSet phldrT="[Text]"/>
      <dgm:spPr/>
      <dgm:t>
        <a:bodyPr/>
        <a:lstStyle/>
        <a:p>
          <a:r>
            <a:rPr lang="id-ID" b="1" dirty="0" smtClean="0">
              <a:solidFill>
                <a:schemeClr val="tx1"/>
              </a:solidFill>
            </a:rPr>
            <a:t>Seleksi konten</a:t>
          </a:r>
          <a:endParaRPr lang="id-ID" b="1" dirty="0">
            <a:solidFill>
              <a:schemeClr val="tx1"/>
            </a:solidFill>
          </a:endParaRPr>
        </a:p>
      </dgm:t>
    </dgm:pt>
    <dgm:pt modelId="{2A6CE6D9-609B-4954-BD91-55C2F9D819A2}" type="parTrans" cxnId="{D696BCB7-712F-45D8-8140-2189739D73AD}">
      <dgm:prSet/>
      <dgm:spPr/>
      <dgm:t>
        <a:bodyPr/>
        <a:lstStyle/>
        <a:p>
          <a:endParaRPr lang="id-ID"/>
        </a:p>
      </dgm:t>
    </dgm:pt>
    <dgm:pt modelId="{8BB3E4E3-5209-45F3-A926-42601A15126F}" type="sibTrans" cxnId="{D696BCB7-712F-45D8-8140-2189739D73AD}">
      <dgm:prSet/>
      <dgm:spPr/>
      <dgm:t>
        <a:bodyPr/>
        <a:lstStyle/>
        <a:p>
          <a:endParaRPr lang="id-ID"/>
        </a:p>
      </dgm:t>
    </dgm:pt>
    <dgm:pt modelId="{C7F877E1-2389-4A1D-9500-4B89FC65E9D0}">
      <dgm:prSet phldrT="[Text]"/>
      <dgm:spPr/>
      <dgm:t>
        <a:bodyPr/>
        <a:lstStyle/>
        <a:p>
          <a:r>
            <a:rPr lang="id-ID" b="1" dirty="0" smtClean="0">
              <a:solidFill>
                <a:schemeClr val="tx1"/>
              </a:solidFill>
            </a:rPr>
            <a:t>Seleksi anggaran</a:t>
          </a:r>
          <a:endParaRPr lang="id-ID" b="1" dirty="0">
            <a:solidFill>
              <a:schemeClr val="tx1"/>
            </a:solidFill>
          </a:endParaRPr>
        </a:p>
      </dgm:t>
    </dgm:pt>
    <dgm:pt modelId="{8E3A4C0D-4445-45C3-82FC-61B69708CF27}" type="parTrans" cxnId="{97DFAFC6-A95C-4406-8CF4-1CBDDE862D0F}">
      <dgm:prSet/>
      <dgm:spPr/>
      <dgm:t>
        <a:bodyPr/>
        <a:lstStyle/>
        <a:p>
          <a:endParaRPr lang="id-ID"/>
        </a:p>
      </dgm:t>
    </dgm:pt>
    <dgm:pt modelId="{30D4AD1D-AE21-406A-A3C2-E7C130A93A8C}" type="sibTrans" cxnId="{97DFAFC6-A95C-4406-8CF4-1CBDDE862D0F}">
      <dgm:prSet/>
      <dgm:spPr/>
      <dgm:t>
        <a:bodyPr/>
        <a:lstStyle/>
        <a:p>
          <a:endParaRPr lang="id-ID"/>
        </a:p>
      </dgm:t>
    </dgm:pt>
    <dgm:pt modelId="{1043FEBC-BED2-47BD-B829-62542FA23507}">
      <dgm:prSet phldrT="[Text]"/>
      <dgm:spPr/>
      <dgm:t>
        <a:bodyPr/>
        <a:lstStyle/>
        <a:p>
          <a:r>
            <a:rPr lang="id-ID" b="1" dirty="0" smtClean="0">
              <a:solidFill>
                <a:schemeClr val="tx1"/>
              </a:solidFill>
            </a:rPr>
            <a:t>Pengumuman </a:t>
          </a:r>
          <a:endParaRPr lang="id-ID" b="1" dirty="0">
            <a:solidFill>
              <a:schemeClr val="tx1"/>
            </a:solidFill>
          </a:endParaRPr>
        </a:p>
      </dgm:t>
    </dgm:pt>
    <dgm:pt modelId="{0B83EFF2-C75F-4805-93EB-5B34431DBF29}" type="parTrans" cxnId="{0C2BE585-92E9-4651-BA11-5009EE50BFEA}">
      <dgm:prSet/>
      <dgm:spPr/>
      <dgm:t>
        <a:bodyPr/>
        <a:lstStyle/>
        <a:p>
          <a:endParaRPr lang="id-ID"/>
        </a:p>
      </dgm:t>
    </dgm:pt>
    <dgm:pt modelId="{00DE5643-DE1C-4525-AA6D-2CE8DFC27149}" type="sibTrans" cxnId="{0C2BE585-92E9-4651-BA11-5009EE50BFEA}">
      <dgm:prSet/>
      <dgm:spPr/>
      <dgm:t>
        <a:bodyPr/>
        <a:lstStyle/>
        <a:p>
          <a:endParaRPr lang="id-ID"/>
        </a:p>
      </dgm:t>
    </dgm:pt>
    <dgm:pt modelId="{BC5E267E-B9A9-48F3-B6FA-29949F504FC0}" type="pres">
      <dgm:prSet presAssocID="{7C60F239-55CC-4482-BEF8-3B78CE95A142}" presName="Name0" presStyleCnt="0">
        <dgm:presLayoutVars>
          <dgm:dir/>
          <dgm:resizeHandles val="exact"/>
        </dgm:presLayoutVars>
      </dgm:prSet>
      <dgm:spPr/>
    </dgm:pt>
    <dgm:pt modelId="{29ED7233-2EA5-413E-8035-0FFBC9417A3E}" type="pres">
      <dgm:prSet presAssocID="{A4A94A77-1580-43E1-B56E-AE0B4B27C8D5}" presName="node" presStyleLbl="node1" presStyleIdx="0" presStyleCnt="5">
        <dgm:presLayoutVars>
          <dgm:bulletEnabled val="1"/>
        </dgm:presLayoutVars>
      </dgm:prSet>
      <dgm:spPr/>
      <dgm:t>
        <a:bodyPr/>
        <a:lstStyle/>
        <a:p>
          <a:endParaRPr lang="id-ID"/>
        </a:p>
      </dgm:t>
    </dgm:pt>
    <dgm:pt modelId="{F55F081C-40D1-44AE-A5FA-78385B96C5D2}" type="pres">
      <dgm:prSet presAssocID="{52839951-843A-4CBB-991E-EE6E725AAE4D}" presName="sibTrans" presStyleLbl="sibTrans1D1" presStyleIdx="0" presStyleCnt="4"/>
      <dgm:spPr/>
    </dgm:pt>
    <dgm:pt modelId="{3D19E369-3EB7-4030-8236-9F756240E83F}" type="pres">
      <dgm:prSet presAssocID="{52839951-843A-4CBB-991E-EE6E725AAE4D}" presName="connectorText" presStyleLbl="sibTrans1D1" presStyleIdx="0" presStyleCnt="4"/>
      <dgm:spPr/>
    </dgm:pt>
    <dgm:pt modelId="{55CE17E6-5B96-43CC-8139-1E9EF29A5DD8}" type="pres">
      <dgm:prSet presAssocID="{189DB3DE-A587-430A-8ACD-1096E55A53F0}" presName="node" presStyleLbl="node1" presStyleIdx="1" presStyleCnt="5">
        <dgm:presLayoutVars>
          <dgm:bulletEnabled val="1"/>
        </dgm:presLayoutVars>
      </dgm:prSet>
      <dgm:spPr/>
    </dgm:pt>
    <dgm:pt modelId="{4208CB98-0C6B-451D-B030-792A7D6C6DDF}" type="pres">
      <dgm:prSet presAssocID="{2411F5C1-EACF-48CA-81FA-190008910651}" presName="sibTrans" presStyleLbl="sibTrans1D1" presStyleIdx="1" presStyleCnt="4"/>
      <dgm:spPr/>
    </dgm:pt>
    <dgm:pt modelId="{A09E92EE-A346-43EE-8F69-67DB4C723033}" type="pres">
      <dgm:prSet presAssocID="{2411F5C1-EACF-48CA-81FA-190008910651}" presName="connectorText" presStyleLbl="sibTrans1D1" presStyleIdx="1" presStyleCnt="4"/>
      <dgm:spPr/>
    </dgm:pt>
    <dgm:pt modelId="{2432E917-6627-44ED-A905-A8C159665BE0}" type="pres">
      <dgm:prSet presAssocID="{D4FED5A8-745B-498B-A46B-297FC3DE1B20}" presName="node" presStyleLbl="node1" presStyleIdx="2" presStyleCnt="5">
        <dgm:presLayoutVars>
          <dgm:bulletEnabled val="1"/>
        </dgm:presLayoutVars>
      </dgm:prSet>
      <dgm:spPr/>
      <dgm:t>
        <a:bodyPr/>
        <a:lstStyle/>
        <a:p>
          <a:endParaRPr lang="id-ID"/>
        </a:p>
      </dgm:t>
    </dgm:pt>
    <dgm:pt modelId="{A24B4047-F63D-4CAB-BC2D-B75695230520}" type="pres">
      <dgm:prSet presAssocID="{8BB3E4E3-5209-45F3-A926-42601A15126F}" presName="sibTrans" presStyleLbl="sibTrans1D1" presStyleIdx="2" presStyleCnt="4"/>
      <dgm:spPr/>
    </dgm:pt>
    <dgm:pt modelId="{771291A0-9BAB-4603-B41F-82951DBD3B96}" type="pres">
      <dgm:prSet presAssocID="{8BB3E4E3-5209-45F3-A926-42601A15126F}" presName="connectorText" presStyleLbl="sibTrans1D1" presStyleIdx="2" presStyleCnt="4"/>
      <dgm:spPr/>
    </dgm:pt>
    <dgm:pt modelId="{B82B8934-8C59-4259-A1F9-31AC03082508}" type="pres">
      <dgm:prSet presAssocID="{C7F877E1-2389-4A1D-9500-4B89FC65E9D0}" presName="node" presStyleLbl="node1" presStyleIdx="3" presStyleCnt="5">
        <dgm:presLayoutVars>
          <dgm:bulletEnabled val="1"/>
        </dgm:presLayoutVars>
      </dgm:prSet>
      <dgm:spPr/>
    </dgm:pt>
    <dgm:pt modelId="{4C5EEDB3-4A61-404E-8A81-18F28411F335}" type="pres">
      <dgm:prSet presAssocID="{30D4AD1D-AE21-406A-A3C2-E7C130A93A8C}" presName="sibTrans" presStyleLbl="sibTrans1D1" presStyleIdx="3" presStyleCnt="4"/>
      <dgm:spPr/>
    </dgm:pt>
    <dgm:pt modelId="{A7A23EA2-DE44-4410-B099-20F93BD4EF1D}" type="pres">
      <dgm:prSet presAssocID="{30D4AD1D-AE21-406A-A3C2-E7C130A93A8C}" presName="connectorText" presStyleLbl="sibTrans1D1" presStyleIdx="3" presStyleCnt="4"/>
      <dgm:spPr/>
    </dgm:pt>
    <dgm:pt modelId="{480E4883-7FB5-4BEC-9B8B-38F59302F2A7}" type="pres">
      <dgm:prSet presAssocID="{1043FEBC-BED2-47BD-B829-62542FA23507}" presName="node" presStyleLbl="node1" presStyleIdx="4" presStyleCnt="5">
        <dgm:presLayoutVars>
          <dgm:bulletEnabled val="1"/>
        </dgm:presLayoutVars>
      </dgm:prSet>
      <dgm:spPr/>
    </dgm:pt>
  </dgm:ptLst>
  <dgm:cxnLst>
    <dgm:cxn modelId="{1EFCA110-7F25-46A2-A93F-DBD06EBF896B}" type="presOf" srcId="{30D4AD1D-AE21-406A-A3C2-E7C130A93A8C}" destId="{4C5EEDB3-4A61-404E-8A81-18F28411F335}" srcOrd="0" destOrd="0" presId="urn:microsoft.com/office/officeart/2005/8/layout/bProcess3"/>
    <dgm:cxn modelId="{121621B1-86AF-47DD-9349-F1AD9F18B9DF}" type="presOf" srcId="{52839951-843A-4CBB-991E-EE6E725AAE4D}" destId="{3D19E369-3EB7-4030-8236-9F756240E83F}" srcOrd="1" destOrd="0" presId="urn:microsoft.com/office/officeart/2005/8/layout/bProcess3"/>
    <dgm:cxn modelId="{928BD275-7A3C-4374-AB7B-2AF111A68AAE}" srcId="{7C60F239-55CC-4482-BEF8-3B78CE95A142}" destId="{189DB3DE-A587-430A-8ACD-1096E55A53F0}" srcOrd="1" destOrd="0" parTransId="{090C0371-0473-4C8D-B833-EB66A7FE5EFA}" sibTransId="{2411F5C1-EACF-48CA-81FA-190008910651}"/>
    <dgm:cxn modelId="{321174A0-DA43-4E1B-AC59-B71E2B6ED766}" type="presOf" srcId="{52839951-843A-4CBB-991E-EE6E725AAE4D}" destId="{F55F081C-40D1-44AE-A5FA-78385B96C5D2}" srcOrd="0" destOrd="0" presId="urn:microsoft.com/office/officeart/2005/8/layout/bProcess3"/>
    <dgm:cxn modelId="{15059099-8021-41CC-AC5E-34999F3F0B76}" type="presOf" srcId="{30D4AD1D-AE21-406A-A3C2-E7C130A93A8C}" destId="{A7A23EA2-DE44-4410-B099-20F93BD4EF1D}" srcOrd="1" destOrd="0" presId="urn:microsoft.com/office/officeart/2005/8/layout/bProcess3"/>
    <dgm:cxn modelId="{31E933B6-B212-405D-AD1D-5CBCD5F73B72}" srcId="{7C60F239-55CC-4482-BEF8-3B78CE95A142}" destId="{A4A94A77-1580-43E1-B56E-AE0B4B27C8D5}" srcOrd="0" destOrd="0" parTransId="{FB28D594-C134-4663-97A9-3122915863B6}" sibTransId="{52839951-843A-4CBB-991E-EE6E725AAE4D}"/>
    <dgm:cxn modelId="{BAD38476-E3D8-4A3E-A52F-2A90A967678E}" type="presOf" srcId="{1043FEBC-BED2-47BD-B829-62542FA23507}" destId="{480E4883-7FB5-4BEC-9B8B-38F59302F2A7}" srcOrd="0" destOrd="0" presId="urn:microsoft.com/office/officeart/2005/8/layout/bProcess3"/>
    <dgm:cxn modelId="{97DFAFC6-A95C-4406-8CF4-1CBDDE862D0F}" srcId="{7C60F239-55CC-4482-BEF8-3B78CE95A142}" destId="{C7F877E1-2389-4A1D-9500-4B89FC65E9D0}" srcOrd="3" destOrd="0" parTransId="{8E3A4C0D-4445-45C3-82FC-61B69708CF27}" sibTransId="{30D4AD1D-AE21-406A-A3C2-E7C130A93A8C}"/>
    <dgm:cxn modelId="{79A9B4A8-612C-4A4E-BC59-0B06E8B7C9BA}" type="presOf" srcId="{7C60F239-55CC-4482-BEF8-3B78CE95A142}" destId="{BC5E267E-B9A9-48F3-B6FA-29949F504FC0}" srcOrd="0" destOrd="0" presId="urn:microsoft.com/office/officeart/2005/8/layout/bProcess3"/>
    <dgm:cxn modelId="{4D786A4E-2897-4E1F-BBD4-79EF38FCA83D}" type="presOf" srcId="{D4FED5A8-745B-498B-A46B-297FC3DE1B20}" destId="{2432E917-6627-44ED-A905-A8C159665BE0}" srcOrd="0" destOrd="0" presId="urn:microsoft.com/office/officeart/2005/8/layout/bProcess3"/>
    <dgm:cxn modelId="{3F9A4C9C-733B-4922-B8F0-E64E35688E03}" type="presOf" srcId="{8BB3E4E3-5209-45F3-A926-42601A15126F}" destId="{771291A0-9BAB-4603-B41F-82951DBD3B96}" srcOrd="1" destOrd="0" presId="urn:microsoft.com/office/officeart/2005/8/layout/bProcess3"/>
    <dgm:cxn modelId="{10351D01-AD18-4A45-90C7-FC4A5BBB21EA}" type="presOf" srcId="{8BB3E4E3-5209-45F3-A926-42601A15126F}" destId="{A24B4047-F63D-4CAB-BC2D-B75695230520}" srcOrd="0" destOrd="0" presId="urn:microsoft.com/office/officeart/2005/8/layout/bProcess3"/>
    <dgm:cxn modelId="{92C52812-DD0B-4DBB-9CB3-515E2AF7AE4F}" type="presOf" srcId="{A4A94A77-1580-43E1-B56E-AE0B4B27C8D5}" destId="{29ED7233-2EA5-413E-8035-0FFBC9417A3E}" srcOrd="0" destOrd="0" presId="urn:microsoft.com/office/officeart/2005/8/layout/bProcess3"/>
    <dgm:cxn modelId="{4EE90A14-E891-4A69-ADC2-D2146808C955}" type="presOf" srcId="{2411F5C1-EACF-48CA-81FA-190008910651}" destId="{A09E92EE-A346-43EE-8F69-67DB4C723033}" srcOrd="1" destOrd="0" presId="urn:microsoft.com/office/officeart/2005/8/layout/bProcess3"/>
    <dgm:cxn modelId="{0C2BE585-92E9-4651-BA11-5009EE50BFEA}" srcId="{7C60F239-55CC-4482-BEF8-3B78CE95A142}" destId="{1043FEBC-BED2-47BD-B829-62542FA23507}" srcOrd="4" destOrd="0" parTransId="{0B83EFF2-C75F-4805-93EB-5B34431DBF29}" sibTransId="{00DE5643-DE1C-4525-AA6D-2CE8DFC27149}"/>
    <dgm:cxn modelId="{D696BCB7-712F-45D8-8140-2189739D73AD}" srcId="{7C60F239-55CC-4482-BEF8-3B78CE95A142}" destId="{D4FED5A8-745B-498B-A46B-297FC3DE1B20}" srcOrd="2" destOrd="0" parTransId="{2A6CE6D9-609B-4954-BD91-55C2F9D819A2}" sibTransId="{8BB3E4E3-5209-45F3-A926-42601A15126F}"/>
    <dgm:cxn modelId="{2D3B644E-615F-45DA-915A-EF652D7BF564}" type="presOf" srcId="{2411F5C1-EACF-48CA-81FA-190008910651}" destId="{4208CB98-0C6B-451D-B030-792A7D6C6DDF}" srcOrd="0" destOrd="0" presId="urn:microsoft.com/office/officeart/2005/8/layout/bProcess3"/>
    <dgm:cxn modelId="{E17F386A-7D7E-461C-849B-BCD76A7180D7}" type="presOf" srcId="{189DB3DE-A587-430A-8ACD-1096E55A53F0}" destId="{55CE17E6-5B96-43CC-8139-1E9EF29A5DD8}" srcOrd="0" destOrd="0" presId="urn:microsoft.com/office/officeart/2005/8/layout/bProcess3"/>
    <dgm:cxn modelId="{B3753334-8D94-4D98-AE3A-3286E6ECC2AA}" type="presOf" srcId="{C7F877E1-2389-4A1D-9500-4B89FC65E9D0}" destId="{B82B8934-8C59-4259-A1F9-31AC03082508}" srcOrd="0" destOrd="0" presId="urn:microsoft.com/office/officeart/2005/8/layout/bProcess3"/>
    <dgm:cxn modelId="{09BB535A-8E13-4ABC-8138-218F83000106}" type="presParOf" srcId="{BC5E267E-B9A9-48F3-B6FA-29949F504FC0}" destId="{29ED7233-2EA5-413E-8035-0FFBC9417A3E}" srcOrd="0" destOrd="0" presId="urn:microsoft.com/office/officeart/2005/8/layout/bProcess3"/>
    <dgm:cxn modelId="{3738104A-B332-4CD0-A8C0-924F4045B6A6}" type="presParOf" srcId="{BC5E267E-B9A9-48F3-B6FA-29949F504FC0}" destId="{F55F081C-40D1-44AE-A5FA-78385B96C5D2}" srcOrd="1" destOrd="0" presId="urn:microsoft.com/office/officeart/2005/8/layout/bProcess3"/>
    <dgm:cxn modelId="{CF0ED3D6-78BE-4D4F-9498-F896190AD6B0}" type="presParOf" srcId="{F55F081C-40D1-44AE-A5FA-78385B96C5D2}" destId="{3D19E369-3EB7-4030-8236-9F756240E83F}" srcOrd="0" destOrd="0" presId="urn:microsoft.com/office/officeart/2005/8/layout/bProcess3"/>
    <dgm:cxn modelId="{BBF48F8B-5D6A-4DA4-B8FA-E10BCC16F535}" type="presParOf" srcId="{BC5E267E-B9A9-48F3-B6FA-29949F504FC0}" destId="{55CE17E6-5B96-43CC-8139-1E9EF29A5DD8}" srcOrd="2" destOrd="0" presId="urn:microsoft.com/office/officeart/2005/8/layout/bProcess3"/>
    <dgm:cxn modelId="{E0FB4936-BEA8-4ACA-A942-BCB02ABE4383}" type="presParOf" srcId="{BC5E267E-B9A9-48F3-B6FA-29949F504FC0}" destId="{4208CB98-0C6B-451D-B030-792A7D6C6DDF}" srcOrd="3" destOrd="0" presId="urn:microsoft.com/office/officeart/2005/8/layout/bProcess3"/>
    <dgm:cxn modelId="{4128A265-3B7B-44DA-B152-A2D8B3E51A1C}" type="presParOf" srcId="{4208CB98-0C6B-451D-B030-792A7D6C6DDF}" destId="{A09E92EE-A346-43EE-8F69-67DB4C723033}" srcOrd="0" destOrd="0" presId="urn:microsoft.com/office/officeart/2005/8/layout/bProcess3"/>
    <dgm:cxn modelId="{0C70CF80-A438-4CBD-AF9E-EAE080B0B370}" type="presParOf" srcId="{BC5E267E-B9A9-48F3-B6FA-29949F504FC0}" destId="{2432E917-6627-44ED-A905-A8C159665BE0}" srcOrd="4" destOrd="0" presId="urn:microsoft.com/office/officeart/2005/8/layout/bProcess3"/>
    <dgm:cxn modelId="{9E3EE43B-54A2-4BB8-A09C-97059CB8DB52}" type="presParOf" srcId="{BC5E267E-B9A9-48F3-B6FA-29949F504FC0}" destId="{A24B4047-F63D-4CAB-BC2D-B75695230520}" srcOrd="5" destOrd="0" presId="urn:microsoft.com/office/officeart/2005/8/layout/bProcess3"/>
    <dgm:cxn modelId="{29587839-4EBB-4AA3-9B87-6803702FD3E8}" type="presParOf" srcId="{A24B4047-F63D-4CAB-BC2D-B75695230520}" destId="{771291A0-9BAB-4603-B41F-82951DBD3B96}" srcOrd="0" destOrd="0" presId="urn:microsoft.com/office/officeart/2005/8/layout/bProcess3"/>
    <dgm:cxn modelId="{3A9773E1-4324-4058-8E85-3BF0BC7390F7}" type="presParOf" srcId="{BC5E267E-B9A9-48F3-B6FA-29949F504FC0}" destId="{B82B8934-8C59-4259-A1F9-31AC03082508}" srcOrd="6" destOrd="0" presId="urn:microsoft.com/office/officeart/2005/8/layout/bProcess3"/>
    <dgm:cxn modelId="{263F6273-5AB8-4AFB-8143-3FFE88D36E90}" type="presParOf" srcId="{BC5E267E-B9A9-48F3-B6FA-29949F504FC0}" destId="{4C5EEDB3-4A61-404E-8A81-18F28411F335}" srcOrd="7" destOrd="0" presId="urn:microsoft.com/office/officeart/2005/8/layout/bProcess3"/>
    <dgm:cxn modelId="{F900BBE6-9011-4644-A0C7-51680F5E008D}" type="presParOf" srcId="{4C5EEDB3-4A61-404E-8A81-18F28411F335}" destId="{A7A23EA2-DE44-4410-B099-20F93BD4EF1D}" srcOrd="0" destOrd="0" presId="urn:microsoft.com/office/officeart/2005/8/layout/bProcess3"/>
    <dgm:cxn modelId="{EF788016-D3E5-4883-B338-C19483C9493E}" type="presParOf" srcId="{BC5E267E-B9A9-48F3-B6FA-29949F504FC0}" destId="{480E4883-7FB5-4BEC-9B8B-38F59302F2A7}" srcOrd="8" destOrd="0" presId="urn:microsoft.com/office/officeart/2005/8/layout/bProcess3"/>
  </dgm:cxnLst>
  <dgm:bg/>
  <dgm:whole/>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1F7899-425B-4095-90A7-2B7106703067}">
      <dsp:nvSpPr>
        <dsp:cNvPr id="0" name=""/>
        <dsp:cNvSpPr/>
      </dsp:nvSpPr>
      <dsp:spPr>
        <a:xfrm>
          <a:off x="363438" y="1587"/>
          <a:ext cx="2455664" cy="1473398"/>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220980" rIns="220980" bIns="220980" numCol="1" spcCol="1270" anchor="ctr" anchorCtr="0">
          <a:noAutofit/>
        </a:bodyPr>
        <a:lstStyle/>
        <a:p>
          <a:pPr lvl="0" algn="ctr" defTabSz="2578100">
            <a:lnSpc>
              <a:spcPct val="90000"/>
            </a:lnSpc>
            <a:spcBef>
              <a:spcPct val="0"/>
            </a:spcBef>
            <a:spcAft>
              <a:spcPct val="35000"/>
            </a:spcAft>
          </a:pPr>
          <a:endParaRPr lang="en-US" sz="5800" kern="1200"/>
        </a:p>
      </dsp:txBody>
      <dsp:txXfrm>
        <a:off x="406592" y="44741"/>
        <a:ext cx="2369356" cy="1387090"/>
      </dsp:txXfrm>
    </dsp:sp>
    <dsp:sp modelId="{F12F563A-95A5-49CE-BAED-2E8B41B79F93}">
      <dsp:nvSpPr>
        <dsp:cNvPr id="0" name=""/>
        <dsp:cNvSpPr/>
      </dsp:nvSpPr>
      <dsp:spPr>
        <a:xfrm>
          <a:off x="3035200" y="433784"/>
          <a:ext cx="520600" cy="609004"/>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endParaRPr lang="en-US" sz="2600" kern="1200"/>
        </a:p>
      </dsp:txBody>
      <dsp:txXfrm>
        <a:off x="3035200" y="555585"/>
        <a:ext cx="364420" cy="365402"/>
      </dsp:txXfrm>
    </dsp:sp>
    <dsp:sp modelId="{B5507249-3527-495C-9C9B-A70CD03EC270}">
      <dsp:nvSpPr>
        <dsp:cNvPr id="0" name=""/>
        <dsp:cNvSpPr/>
      </dsp:nvSpPr>
      <dsp:spPr>
        <a:xfrm>
          <a:off x="3801367" y="1587"/>
          <a:ext cx="2455664" cy="1473398"/>
        </a:xfrm>
        <a:prstGeom prst="roundRect">
          <a:avLst>
            <a:gd name="adj" fmla="val 10000"/>
          </a:avLst>
        </a:prstGeom>
        <a:solidFill>
          <a:schemeClr val="accent4">
            <a:hueOff val="-382089"/>
            <a:satOff val="-2561"/>
            <a:lumOff val="-2647"/>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220980" rIns="220980" bIns="220980" numCol="1" spcCol="1270" anchor="ctr" anchorCtr="0">
          <a:noAutofit/>
        </a:bodyPr>
        <a:lstStyle/>
        <a:p>
          <a:pPr lvl="0" algn="ctr" defTabSz="2578100">
            <a:lnSpc>
              <a:spcPct val="90000"/>
            </a:lnSpc>
            <a:spcBef>
              <a:spcPct val="0"/>
            </a:spcBef>
            <a:spcAft>
              <a:spcPct val="35000"/>
            </a:spcAft>
          </a:pPr>
          <a:endParaRPr lang="en-US" sz="5800" kern="1200"/>
        </a:p>
      </dsp:txBody>
      <dsp:txXfrm>
        <a:off x="3844521" y="44741"/>
        <a:ext cx="2369356" cy="1387090"/>
      </dsp:txXfrm>
    </dsp:sp>
    <dsp:sp modelId="{D54551E2-B634-4738-A860-86F2DCA5ECA0}">
      <dsp:nvSpPr>
        <dsp:cNvPr id="0" name=""/>
        <dsp:cNvSpPr/>
      </dsp:nvSpPr>
      <dsp:spPr>
        <a:xfrm>
          <a:off x="6473130" y="433784"/>
          <a:ext cx="520600" cy="609004"/>
        </a:xfrm>
        <a:prstGeom prst="rightArrow">
          <a:avLst>
            <a:gd name="adj1" fmla="val 60000"/>
            <a:gd name="adj2" fmla="val 50000"/>
          </a:avLst>
        </a:prstGeom>
        <a:solidFill>
          <a:schemeClr val="accent4">
            <a:hueOff val="-509452"/>
            <a:satOff val="-3415"/>
            <a:lumOff val="-353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endParaRPr lang="en-US" sz="2600" kern="1200"/>
        </a:p>
      </dsp:txBody>
      <dsp:txXfrm>
        <a:off x="6473130" y="555585"/>
        <a:ext cx="364420" cy="365402"/>
      </dsp:txXfrm>
    </dsp:sp>
    <dsp:sp modelId="{4FBDD285-6FAE-4CFE-A299-B2A1EB633634}">
      <dsp:nvSpPr>
        <dsp:cNvPr id="0" name=""/>
        <dsp:cNvSpPr/>
      </dsp:nvSpPr>
      <dsp:spPr>
        <a:xfrm>
          <a:off x="7239297" y="1587"/>
          <a:ext cx="2455664" cy="1473398"/>
        </a:xfrm>
        <a:prstGeom prst="roundRect">
          <a:avLst>
            <a:gd name="adj" fmla="val 10000"/>
          </a:avLst>
        </a:prstGeom>
        <a:solidFill>
          <a:schemeClr val="accent4">
            <a:hueOff val="-764177"/>
            <a:satOff val="-5123"/>
            <a:lumOff val="-5295"/>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220980" rIns="220980" bIns="220980" numCol="1" spcCol="1270" anchor="ctr" anchorCtr="0">
          <a:noAutofit/>
        </a:bodyPr>
        <a:lstStyle/>
        <a:p>
          <a:pPr lvl="0" algn="ctr" defTabSz="2578100">
            <a:lnSpc>
              <a:spcPct val="90000"/>
            </a:lnSpc>
            <a:spcBef>
              <a:spcPct val="0"/>
            </a:spcBef>
            <a:spcAft>
              <a:spcPct val="35000"/>
            </a:spcAft>
          </a:pPr>
          <a:endParaRPr lang="en-US" sz="5800" kern="1200"/>
        </a:p>
      </dsp:txBody>
      <dsp:txXfrm>
        <a:off x="7282451" y="44741"/>
        <a:ext cx="2369356" cy="1387090"/>
      </dsp:txXfrm>
    </dsp:sp>
    <dsp:sp modelId="{52087EEE-D156-4B64-8BA6-CF44F934F5CF}">
      <dsp:nvSpPr>
        <dsp:cNvPr id="0" name=""/>
        <dsp:cNvSpPr/>
      </dsp:nvSpPr>
      <dsp:spPr>
        <a:xfrm rot="5400000">
          <a:off x="8206829" y="1646882"/>
          <a:ext cx="520600" cy="609004"/>
        </a:xfrm>
        <a:prstGeom prst="rightArrow">
          <a:avLst>
            <a:gd name="adj1" fmla="val 60000"/>
            <a:gd name="adj2" fmla="val 50000"/>
          </a:avLst>
        </a:prstGeom>
        <a:solidFill>
          <a:schemeClr val="accent4">
            <a:hueOff val="-1018903"/>
            <a:satOff val="-6830"/>
            <a:lumOff val="-705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endParaRPr lang="en-US" sz="2600" kern="1200"/>
        </a:p>
      </dsp:txBody>
      <dsp:txXfrm rot="-5400000">
        <a:off x="8284428" y="1691084"/>
        <a:ext cx="365402" cy="364420"/>
      </dsp:txXfrm>
    </dsp:sp>
    <dsp:sp modelId="{B374AB20-050C-485B-8010-C41BB97F7FE6}">
      <dsp:nvSpPr>
        <dsp:cNvPr id="0" name=""/>
        <dsp:cNvSpPr/>
      </dsp:nvSpPr>
      <dsp:spPr>
        <a:xfrm>
          <a:off x="7239297" y="2457251"/>
          <a:ext cx="2455664" cy="1473398"/>
        </a:xfrm>
        <a:prstGeom prst="roundRect">
          <a:avLst>
            <a:gd name="adj" fmla="val 10000"/>
          </a:avLst>
        </a:prstGeom>
        <a:solidFill>
          <a:schemeClr val="accent4">
            <a:hueOff val="-1146266"/>
            <a:satOff val="-7684"/>
            <a:lumOff val="-7942"/>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220980" rIns="220980" bIns="220980" numCol="1" spcCol="1270" anchor="ctr" anchorCtr="0">
          <a:noAutofit/>
        </a:bodyPr>
        <a:lstStyle/>
        <a:p>
          <a:pPr lvl="0" algn="ctr" defTabSz="2578100">
            <a:lnSpc>
              <a:spcPct val="90000"/>
            </a:lnSpc>
            <a:spcBef>
              <a:spcPct val="0"/>
            </a:spcBef>
            <a:spcAft>
              <a:spcPct val="35000"/>
            </a:spcAft>
          </a:pPr>
          <a:endParaRPr lang="en-US" sz="5800" kern="1200"/>
        </a:p>
      </dsp:txBody>
      <dsp:txXfrm>
        <a:off x="7282451" y="2500405"/>
        <a:ext cx="2369356" cy="1387090"/>
      </dsp:txXfrm>
    </dsp:sp>
    <dsp:sp modelId="{5187A8D2-E237-4E96-A6D7-6AE2EE138EFF}">
      <dsp:nvSpPr>
        <dsp:cNvPr id="0" name=""/>
        <dsp:cNvSpPr/>
      </dsp:nvSpPr>
      <dsp:spPr>
        <a:xfrm rot="10800000">
          <a:off x="6502598" y="2889448"/>
          <a:ext cx="520600" cy="609004"/>
        </a:xfrm>
        <a:prstGeom prst="rightArrow">
          <a:avLst>
            <a:gd name="adj1" fmla="val 60000"/>
            <a:gd name="adj2" fmla="val 50000"/>
          </a:avLst>
        </a:prstGeom>
        <a:solidFill>
          <a:schemeClr val="accent4">
            <a:hueOff val="-1528355"/>
            <a:satOff val="-10245"/>
            <a:lumOff val="-1058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endParaRPr lang="en-US" sz="2600" kern="1200"/>
        </a:p>
      </dsp:txBody>
      <dsp:txXfrm rot="10800000">
        <a:off x="6658778" y="3011249"/>
        <a:ext cx="364420" cy="365402"/>
      </dsp:txXfrm>
    </dsp:sp>
    <dsp:sp modelId="{B0B13C1F-90FD-4A28-A044-518ECC271769}">
      <dsp:nvSpPr>
        <dsp:cNvPr id="0" name=""/>
        <dsp:cNvSpPr/>
      </dsp:nvSpPr>
      <dsp:spPr>
        <a:xfrm>
          <a:off x="3801367" y="2457251"/>
          <a:ext cx="2455664" cy="1473398"/>
        </a:xfrm>
        <a:prstGeom prst="roundRect">
          <a:avLst>
            <a:gd name="adj" fmla="val 10000"/>
          </a:avLst>
        </a:prstGeom>
        <a:solidFill>
          <a:schemeClr val="accent4">
            <a:hueOff val="-1528355"/>
            <a:satOff val="-10245"/>
            <a:lumOff val="-1058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220980" rIns="220980" bIns="220980" numCol="1" spcCol="1270" anchor="ctr" anchorCtr="0">
          <a:noAutofit/>
        </a:bodyPr>
        <a:lstStyle/>
        <a:p>
          <a:pPr lvl="0" algn="ctr" defTabSz="2578100">
            <a:lnSpc>
              <a:spcPct val="90000"/>
            </a:lnSpc>
            <a:spcBef>
              <a:spcPct val="0"/>
            </a:spcBef>
            <a:spcAft>
              <a:spcPct val="35000"/>
            </a:spcAft>
          </a:pPr>
          <a:endParaRPr lang="en-US" sz="5800" kern="1200"/>
        </a:p>
      </dsp:txBody>
      <dsp:txXfrm>
        <a:off x="3844521" y="2500405"/>
        <a:ext cx="2369356" cy="1387090"/>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pPr/>
              <a:t>3/8/2021</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pPr/>
              <a:t>3/8/2021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pPr/>
              <a:t>3/8/2021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pPr/>
              <a:t>3/8/2021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pPr/>
              <a:t>3/8/2021</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pPr/>
              <a:t>3/8/2021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pPr/>
              <a:t>3/8/2021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pPr/>
              <a:t>3/8/2021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pPr/>
              <a:t>3/8/2021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pPr/>
              <a:t>3/8/2021</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pPr/>
              <a:t>3/8/2021</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pPr/>
              <a:t>3/8/2021</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dirty="0" smtClean="0">
                <a:latin typeface="Arial Black" panose="020B0A04020102020204" pitchFamily="34" charset="0"/>
              </a:rPr>
              <a:t/>
            </a:r>
            <a:br>
              <a:rPr lang="en-US" sz="5400" dirty="0" smtClean="0">
                <a:latin typeface="Arial Black" panose="020B0A04020102020204" pitchFamily="34" charset="0"/>
              </a:rPr>
            </a:br>
            <a:r>
              <a:rPr lang="en-US" sz="5400" dirty="0" smtClean="0">
                <a:latin typeface="Arial Black" panose="020B0A04020102020204" pitchFamily="34" charset="0"/>
              </a:rPr>
              <a:t>PROGRAM</a:t>
            </a:r>
            <a:r>
              <a:rPr lang="en-US" dirty="0" smtClean="0"/>
              <a:t> </a:t>
            </a:r>
            <a:br>
              <a:rPr lang="en-US" dirty="0" smtClean="0"/>
            </a:br>
            <a:r>
              <a:rPr lang="en-US" sz="8000" dirty="0" smtClean="0">
                <a:latin typeface="Agency FB" panose="020B0503020202020204" pitchFamily="34" charset="0"/>
              </a:rPr>
              <a:t>PENELITIAN &amp; ABDIMAS  </a:t>
            </a:r>
            <a:r>
              <a:rPr lang="en-US" sz="4400" dirty="0" smtClean="0">
                <a:latin typeface="Arial Black" panose="020B0A04020102020204" pitchFamily="34" charset="0"/>
              </a:rPr>
              <a:t>LPPM UNIPMA  TA 2021</a:t>
            </a:r>
            <a:endParaRPr lang="en-US" sz="4400" dirty="0">
              <a:latin typeface="Arial Black" panose="020B0A04020102020204" pitchFamily="34" charset="0"/>
            </a:endParaRPr>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stretch>
            <a:fillRect/>
          </a:stretch>
        </p:blipFill>
        <p:spPr>
          <a:xfrm>
            <a:off x="5013311" y="0"/>
            <a:ext cx="2165380" cy="2165380"/>
          </a:xfrm>
          <a:prstGeom prst="rect">
            <a:avLst/>
          </a:prstGeom>
        </p:spPr>
      </p:pic>
    </p:spTree>
    <p:extLst>
      <p:ext uri="{BB962C8B-B14F-4D97-AF65-F5344CB8AC3E}">
        <p14:creationId xmlns:p14="http://schemas.microsoft.com/office/powerpoint/2010/main" xmlns="" val="7673683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961322"/>
            <a:ext cx="10058400" cy="4320208"/>
          </a:xfrm>
        </p:spPr>
        <p:txBody>
          <a:bodyPr/>
          <a:lstStyle/>
          <a:p>
            <a:r>
              <a:rPr lang="id-ID" sz="2000" b="1" dirty="0" smtClean="0"/>
              <a:t>Penguatan </a:t>
            </a:r>
            <a:r>
              <a:rPr lang="en-US" sz="2000" b="1" dirty="0" smtClean="0"/>
              <a:t> </a:t>
            </a:r>
            <a:r>
              <a:rPr lang="en-US" sz="2000" b="1" dirty="0" smtClean="0"/>
              <a:t>road map </a:t>
            </a:r>
            <a:r>
              <a:rPr lang="en-US" sz="2000" b="1" dirty="0" err="1" smtClean="0"/>
              <a:t>perguruan</a:t>
            </a:r>
            <a:r>
              <a:rPr lang="en-US" sz="2000" b="1" dirty="0" smtClean="0"/>
              <a:t> </a:t>
            </a:r>
            <a:r>
              <a:rPr lang="en-US" sz="2000" b="1" dirty="0" err="1" smtClean="0"/>
              <a:t>tinggi</a:t>
            </a:r>
            <a:endParaRPr lang="id-ID" sz="2000" b="1" dirty="0" smtClean="0"/>
          </a:p>
          <a:p>
            <a:r>
              <a:rPr lang="en-US" sz="2000" b="1" dirty="0" err="1" smtClean="0"/>
              <a:t>pengembangan</a:t>
            </a:r>
            <a:r>
              <a:rPr lang="en-US" sz="2000" b="1" dirty="0" smtClean="0"/>
              <a:t> </a:t>
            </a:r>
            <a:r>
              <a:rPr lang="en-US" sz="2000" b="1" dirty="0" err="1" smtClean="0"/>
              <a:t>produk</a:t>
            </a:r>
            <a:r>
              <a:rPr lang="en-US" sz="2000" b="1" dirty="0" smtClean="0"/>
              <a:t> </a:t>
            </a:r>
            <a:r>
              <a:rPr lang="en-US" sz="2000" b="1" dirty="0" err="1" smtClean="0"/>
              <a:t>unggulan</a:t>
            </a:r>
            <a:r>
              <a:rPr lang="en-US" sz="2000" b="1" dirty="0" smtClean="0"/>
              <a:t> </a:t>
            </a:r>
            <a:r>
              <a:rPr lang="en-US" sz="2000" b="1" dirty="0" err="1" smtClean="0"/>
              <a:t>daerah</a:t>
            </a:r>
            <a:r>
              <a:rPr lang="en-US" sz="2000" b="1" dirty="0" smtClean="0"/>
              <a:t>, </a:t>
            </a:r>
            <a:r>
              <a:rPr lang="en-US" sz="2000" b="1" dirty="0" err="1" smtClean="0"/>
              <a:t>engembangan</a:t>
            </a:r>
            <a:r>
              <a:rPr lang="en-US" sz="2000" b="1" dirty="0" smtClean="0"/>
              <a:t> </a:t>
            </a:r>
            <a:r>
              <a:rPr lang="en-US" sz="2000" b="1" dirty="0" err="1" smtClean="0"/>
              <a:t>desa</a:t>
            </a:r>
            <a:r>
              <a:rPr lang="en-US" sz="2000" b="1" dirty="0" smtClean="0"/>
              <a:t> </a:t>
            </a:r>
            <a:r>
              <a:rPr lang="en-US" sz="2000" b="1" dirty="0" err="1" smtClean="0"/>
              <a:t>mitra</a:t>
            </a:r>
            <a:r>
              <a:rPr lang="en-US" sz="2000" b="1" dirty="0" smtClean="0"/>
              <a:t>, </a:t>
            </a:r>
            <a:r>
              <a:rPr lang="en-US" sz="2000" b="1" dirty="0" err="1" smtClean="0"/>
              <a:t>dan</a:t>
            </a:r>
            <a:r>
              <a:rPr lang="en-US" sz="2000" b="1" dirty="0" smtClean="0"/>
              <a:t> </a:t>
            </a:r>
            <a:r>
              <a:rPr lang="en-US" sz="2000" b="1" dirty="0" err="1" smtClean="0"/>
              <a:t>kemitraan</a:t>
            </a:r>
            <a:r>
              <a:rPr lang="en-US" sz="2000" b="1" dirty="0" smtClean="0"/>
              <a:t> </a:t>
            </a:r>
            <a:r>
              <a:rPr lang="en-US" sz="2000" b="1" dirty="0" err="1" smtClean="0"/>
              <a:t>wilayah</a:t>
            </a:r>
            <a:r>
              <a:rPr lang="en-US" sz="2000" b="1" dirty="0" smtClean="0"/>
              <a:t>.</a:t>
            </a:r>
            <a:r>
              <a:rPr lang="id-ID" sz="2000" b="1" dirty="0" smtClean="0"/>
              <a:t> </a:t>
            </a:r>
            <a:endParaRPr lang="id-ID" sz="2000" b="1" dirty="0" smtClean="0"/>
          </a:p>
          <a:p>
            <a:r>
              <a:rPr lang="id-ID" sz="2000" b="1" dirty="0" smtClean="0"/>
              <a:t>Abdimas </a:t>
            </a:r>
            <a:r>
              <a:rPr lang="id-ID" sz="2000" b="1" dirty="0" smtClean="0"/>
              <a:t>berbasis desa binaan atau proyek desa mengacu pada kebutuhan peningkatan kinerja LPPM aerta pengembangan pemberdayaan masyarakat secara lebih tertata dan terarah</a:t>
            </a:r>
            <a:r>
              <a:rPr lang="id-ID" sz="2000" b="1" dirty="0" smtClean="0"/>
              <a:t>.</a:t>
            </a:r>
          </a:p>
          <a:p>
            <a:r>
              <a:rPr lang="id-ID" sz="2000" b="1" dirty="0" smtClean="0"/>
              <a:t>pengembangan </a:t>
            </a:r>
            <a:r>
              <a:rPr lang="id-ID" sz="2000" b="1" dirty="0" smtClean="0"/>
              <a:t>desa berbasis daya saing dan pariwisata. </a:t>
            </a:r>
            <a:endParaRPr lang="id-ID" sz="2000" b="1" dirty="0" smtClean="0"/>
          </a:p>
          <a:p>
            <a:r>
              <a:rPr lang="id-ID" sz="2000" b="1" dirty="0" smtClean="0"/>
              <a:t>Luaran </a:t>
            </a:r>
            <a:r>
              <a:rPr lang="id-ID" sz="2000" b="1" dirty="0" smtClean="0"/>
              <a:t>wajib dari program ini adalah penegasan kesepakatan berupa MoA dengan perangkat desa serta beberapa mitra berbadan hukum di bawahnya, untuk mengentaskan program desa serta penerjunan kelompok mahasiswa baik berbasis keprodian maupun program kerja LPPM perguruan tinggi. </a:t>
            </a:r>
          </a:p>
          <a:p>
            <a:endParaRPr lang="id-ID" dirty="0"/>
          </a:p>
        </p:txBody>
      </p:sp>
      <p:sp>
        <p:nvSpPr>
          <p:cNvPr id="4" name="Title 1"/>
          <p:cNvSpPr>
            <a:spLocks noGrp="1"/>
          </p:cNvSpPr>
          <p:nvPr>
            <p:ph type="title"/>
          </p:nvPr>
        </p:nvSpPr>
        <p:spPr/>
        <p:txBody>
          <a:bodyPr/>
          <a:lstStyle/>
          <a:p>
            <a:r>
              <a:rPr lang="en-US" b="1" dirty="0" smtClean="0"/>
              <a:t>ABDIMAS BINA &amp; PROYEK DESA</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ABDIMAS BINA &amp; PROYEK DESA</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2561113"/>
              </p:ext>
            </p:extLst>
          </p:nvPr>
        </p:nvGraphicFramePr>
        <p:xfrm>
          <a:off x="1066800"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1833651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Pelaksanaan program </a:t>
            </a:r>
            <a:endParaRPr lang="id-ID" dirty="0"/>
          </a:p>
        </p:txBody>
      </p:sp>
      <p:sp>
        <p:nvSpPr>
          <p:cNvPr id="3" name="Content Placeholder 2"/>
          <p:cNvSpPr>
            <a:spLocks noGrp="1"/>
          </p:cNvSpPr>
          <p:nvPr>
            <p:ph idx="1"/>
          </p:nvPr>
        </p:nvSpPr>
        <p:spPr/>
        <p:txBody>
          <a:bodyPr/>
          <a:lstStyle/>
          <a:p>
            <a:r>
              <a:rPr lang="en-US" b="1" dirty="0" err="1" smtClean="0"/>
              <a:t>Waktu</a:t>
            </a:r>
            <a:r>
              <a:rPr lang="en-US" b="1" dirty="0" smtClean="0"/>
              <a:t> </a:t>
            </a:r>
            <a:r>
              <a:rPr lang="en-US" b="1" dirty="0" err="1" smtClean="0"/>
              <a:t>tenggat</a:t>
            </a:r>
            <a:r>
              <a:rPr lang="en-US" b="1" dirty="0" smtClean="0"/>
              <a:t> proposal					: 11 </a:t>
            </a:r>
            <a:r>
              <a:rPr lang="en-US" b="1" dirty="0" err="1" smtClean="0"/>
              <a:t>Maret</a:t>
            </a:r>
            <a:r>
              <a:rPr lang="en-US" b="1" dirty="0" smtClean="0"/>
              <a:t> – 10 April </a:t>
            </a:r>
            <a:r>
              <a:rPr lang="en-US" b="1" dirty="0" smtClean="0"/>
              <a:t>21</a:t>
            </a:r>
            <a:endParaRPr lang="id-ID" b="1" dirty="0" smtClean="0"/>
          </a:p>
          <a:p>
            <a:r>
              <a:rPr lang="en-US" b="1" dirty="0" smtClean="0"/>
              <a:t> </a:t>
            </a:r>
            <a:r>
              <a:rPr lang="en-US" b="1" dirty="0" err="1" smtClean="0"/>
              <a:t>Seleksi</a:t>
            </a:r>
            <a:r>
              <a:rPr lang="en-US" b="1" dirty="0" smtClean="0"/>
              <a:t>							: 10 s/d 14April 2021</a:t>
            </a:r>
            <a:endParaRPr lang="id-ID" b="1" dirty="0" smtClean="0"/>
          </a:p>
          <a:p>
            <a:r>
              <a:rPr lang="en-US" b="1" dirty="0" smtClean="0"/>
              <a:t> </a:t>
            </a:r>
            <a:r>
              <a:rPr lang="en-US" b="1" dirty="0" err="1" smtClean="0"/>
              <a:t>Pengumuman</a:t>
            </a:r>
            <a:r>
              <a:rPr lang="en-US" b="1" dirty="0" smtClean="0"/>
              <a:t> </a:t>
            </a:r>
            <a:r>
              <a:rPr lang="en-US" b="1" dirty="0" err="1" smtClean="0"/>
              <a:t>hasil</a:t>
            </a:r>
            <a:r>
              <a:rPr lang="en-US" b="1" dirty="0" smtClean="0"/>
              <a:t> </a:t>
            </a:r>
            <a:r>
              <a:rPr lang="en-US" b="1" dirty="0" err="1" smtClean="0"/>
              <a:t>seleksi</a:t>
            </a:r>
            <a:r>
              <a:rPr lang="en-US" b="1" dirty="0" smtClean="0"/>
              <a:t>					: 15 April 2021</a:t>
            </a:r>
            <a:endParaRPr lang="id-ID" b="1" dirty="0" smtClean="0"/>
          </a:p>
          <a:p>
            <a:r>
              <a:rPr lang="en-US" b="1" dirty="0" err="1" smtClean="0"/>
              <a:t>Penandatanganan</a:t>
            </a:r>
            <a:r>
              <a:rPr lang="en-US" b="1" dirty="0" smtClean="0"/>
              <a:t> </a:t>
            </a:r>
            <a:r>
              <a:rPr lang="en-US" b="1" dirty="0" err="1" smtClean="0"/>
              <a:t>kontrak</a:t>
            </a:r>
            <a:r>
              <a:rPr lang="en-US" b="1" dirty="0" smtClean="0"/>
              <a:t> </a:t>
            </a:r>
            <a:r>
              <a:rPr lang="en-US" b="1" dirty="0" err="1" smtClean="0"/>
              <a:t>dan</a:t>
            </a:r>
            <a:r>
              <a:rPr lang="en-US" b="1" dirty="0" smtClean="0"/>
              <a:t> </a:t>
            </a:r>
            <a:r>
              <a:rPr lang="en-US" b="1" dirty="0" err="1" smtClean="0"/>
              <a:t>mulai</a:t>
            </a:r>
            <a:r>
              <a:rPr lang="en-US" b="1" dirty="0" smtClean="0"/>
              <a:t> </a:t>
            </a:r>
            <a:r>
              <a:rPr lang="id-ID" b="1" dirty="0" smtClean="0"/>
              <a:t>kegiatan            </a:t>
            </a:r>
            <a:r>
              <a:rPr lang="en-US" b="1" dirty="0" smtClean="0"/>
              <a:t>	</a:t>
            </a:r>
            <a:r>
              <a:rPr lang="id-ID" b="1" dirty="0" smtClean="0"/>
              <a:t>               </a:t>
            </a:r>
            <a:r>
              <a:rPr lang="en-US" b="1" dirty="0" smtClean="0"/>
              <a:t>: </a:t>
            </a:r>
            <a:r>
              <a:rPr lang="en-US" b="1" dirty="0" smtClean="0"/>
              <a:t>15 – 17 April 2021</a:t>
            </a:r>
            <a:endParaRPr lang="id-ID" b="1" dirty="0" smtClean="0"/>
          </a:p>
          <a:p>
            <a:r>
              <a:rPr lang="en-US" b="1" dirty="0" err="1" smtClean="0"/>
              <a:t>Laporan</a:t>
            </a:r>
            <a:r>
              <a:rPr lang="en-US" b="1" dirty="0" smtClean="0"/>
              <a:t> </a:t>
            </a:r>
            <a:r>
              <a:rPr lang="en-US" b="1" dirty="0" err="1" smtClean="0"/>
              <a:t>kemajuan</a:t>
            </a:r>
            <a:r>
              <a:rPr lang="en-US" b="1" dirty="0" smtClean="0"/>
              <a:t> </a:t>
            </a:r>
            <a:r>
              <a:rPr lang="en-US" b="1" dirty="0" err="1" smtClean="0"/>
              <a:t>dan</a:t>
            </a:r>
            <a:r>
              <a:rPr lang="en-US" b="1" dirty="0" smtClean="0"/>
              <a:t> monitoring				: 22 </a:t>
            </a:r>
            <a:r>
              <a:rPr lang="en-US" b="1" dirty="0" err="1" smtClean="0"/>
              <a:t>Ju</a:t>
            </a:r>
            <a:r>
              <a:rPr lang="id-ID" b="1" dirty="0" smtClean="0"/>
              <a:t>li</a:t>
            </a:r>
            <a:r>
              <a:rPr lang="en-US" b="1" dirty="0" smtClean="0"/>
              <a:t> 2021</a:t>
            </a:r>
            <a:endParaRPr lang="id-ID" b="1" dirty="0" smtClean="0"/>
          </a:p>
          <a:p>
            <a:r>
              <a:rPr lang="en-US" b="1" dirty="0" err="1" smtClean="0"/>
              <a:t>fMonev</a:t>
            </a:r>
            <a:r>
              <a:rPr lang="en-US" b="1" dirty="0" smtClean="0"/>
              <a:t> </a:t>
            </a:r>
            <a:r>
              <a:rPr lang="id-ID" b="1" dirty="0" smtClean="0"/>
              <a:t>pertama          </a:t>
            </a:r>
            <a:r>
              <a:rPr lang="en-US" b="1" dirty="0" smtClean="0"/>
              <a:t>					</a:t>
            </a:r>
            <a:r>
              <a:rPr lang="id-ID" b="1" dirty="0" smtClean="0"/>
              <a:t>               </a:t>
            </a:r>
            <a:r>
              <a:rPr lang="en-US" b="1" dirty="0" smtClean="0"/>
              <a:t>: </a:t>
            </a:r>
            <a:r>
              <a:rPr lang="en-US" b="1" dirty="0" smtClean="0"/>
              <a:t>23 </a:t>
            </a:r>
            <a:r>
              <a:rPr lang="en-US" b="1" dirty="0" err="1" smtClean="0"/>
              <a:t>Juli</a:t>
            </a:r>
            <a:r>
              <a:rPr lang="en-US" b="1" dirty="0" smtClean="0"/>
              <a:t> 2021</a:t>
            </a:r>
            <a:endParaRPr lang="id-ID" b="1" dirty="0" smtClean="0"/>
          </a:p>
          <a:p>
            <a:r>
              <a:rPr lang="id-ID" b="1" dirty="0" smtClean="0"/>
              <a:t>Monev </a:t>
            </a:r>
            <a:r>
              <a:rPr lang="id-ID" b="1" dirty="0" smtClean="0"/>
              <a:t>kedua                        </a:t>
            </a:r>
            <a:r>
              <a:rPr lang="en-US" b="1" dirty="0" smtClean="0"/>
              <a:t>				</a:t>
            </a:r>
            <a:r>
              <a:rPr lang="id-ID" b="1" dirty="0" smtClean="0"/>
              <a:t>               </a:t>
            </a:r>
            <a:r>
              <a:rPr lang="en-US" b="1" dirty="0" smtClean="0"/>
              <a:t>: </a:t>
            </a:r>
            <a:r>
              <a:rPr lang="en-US" b="1" dirty="0" smtClean="0"/>
              <a:t>28 </a:t>
            </a:r>
            <a:r>
              <a:rPr lang="en-US" b="1" dirty="0" err="1" smtClean="0"/>
              <a:t>Agustus</a:t>
            </a:r>
            <a:r>
              <a:rPr lang="en-US" b="1" dirty="0" smtClean="0"/>
              <a:t> 2021</a:t>
            </a:r>
            <a:endParaRPr lang="id-ID" b="1" dirty="0" smtClean="0"/>
          </a:p>
          <a:p>
            <a:r>
              <a:rPr lang="id-ID" b="1" dirty="0" smtClean="0"/>
              <a:t>Pengumpulan </a:t>
            </a:r>
            <a:r>
              <a:rPr lang="id-ID" b="1" dirty="0" smtClean="0"/>
              <a:t>Lapoan akhir  				 </a:t>
            </a:r>
            <a:r>
              <a:rPr lang="id-ID" b="1" dirty="0" smtClean="0"/>
              <a:t>               </a:t>
            </a:r>
            <a:r>
              <a:rPr lang="id-ID" b="1" dirty="0" smtClean="0"/>
              <a:t>1 Oktober 2021</a:t>
            </a:r>
          </a:p>
          <a:p>
            <a:endParaRPr lang="id-ID"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Proses Seleksi</a:t>
            </a:r>
            <a:endParaRPr lang="id-ID" b="1" dirty="0"/>
          </a:p>
        </p:txBody>
      </p:sp>
      <p:graphicFrame>
        <p:nvGraphicFramePr>
          <p:cNvPr id="4" name="Content Placeholder 3"/>
          <p:cNvGraphicFramePr>
            <a:graphicFrameLocks noGrp="1"/>
          </p:cNvGraphicFramePr>
          <p:nvPr>
            <p:ph idx="1"/>
          </p:nvPr>
        </p:nvGraphicFramePr>
        <p:xfrm>
          <a:off x="1066800"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id-ID" b="1" dirty="0" smtClean="0"/>
              <a:t>Terima kasih</a:t>
            </a:r>
            <a:endParaRPr lang="id-ID" b="1" dirty="0"/>
          </a:p>
        </p:txBody>
      </p:sp>
      <p:sp>
        <p:nvSpPr>
          <p:cNvPr id="7" name="Text Placeholder 6"/>
          <p:cNvSpPr>
            <a:spLocks noGrp="1"/>
          </p:cNvSpPr>
          <p:nvPr>
            <p:ph type="body" idx="1"/>
          </p:nvPr>
        </p:nvSpPr>
        <p:spPr/>
        <p:txBody>
          <a:bodyPr/>
          <a:lstStyle/>
          <a:p>
            <a:endParaRPr lang="id-ID"/>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pic>
        <p:nvPicPr>
          <p:cNvPr id="5" name="Picture 4"/>
          <p:cNvPicPr>
            <a:picLocks noChangeAspect="1"/>
          </p:cNvPicPr>
          <p:nvPr/>
        </p:nvPicPr>
        <p:blipFill rotWithShape="1">
          <a:blip r:embed="rId2"/>
          <a:srcRect l="54305" t="14126" r="6670" b="15345"/>
          <a:stretch/>
        </p:blipFill>
        <p:spPr>
          <a:xfrm>
            <a:off x="1894115" y="-6342"/>
            <a:ext cx="8765176" cy="6666393"/>
          </a:xfrm>
          <a:prstGeom prst="rect">
            <a:avLst/>
          </a:prstGeom>
        </p:spPr>
      </p:pic>
    </p:spTree>
    <p:extLst>
      <p:ext uri="{BB962C8B-B14F-4D97-AF65-F5344CB8AC3E}">
        <p14:creationId xmlns:p14="http://schemas.microsoft.com/office/powerpoint/2010/main" xmlns="" val="28701752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KESESUAIAN PROGRAM</a:t>
            </a:r>
            <a:endParaRPr lang="en-US" b="1" dirty="0"/>
          </a:p>
        </p:txBody>
      </p:sp>
      <p:sp>
        <p:nvSpPr>
          <p:cNvPr id="3" name="Content Placeholder 2"/>
          <p:cNvSpPr>
            <a:spLocks noGrp="1"/>
          </p:cNvSpPr>
          <p:nvPr>
            <p:ph idx="1"/>
          </p:nvPr>
        </p:nvSpPr>
        <p:spPr/>
        <p:txBody>
          <a:bodyPr>
            <a:normAutofit lnSpcReduction="10000"/>
          </a:bodyPr>
          <a:lstStyle/>
          <a:p>
            <a:r>
              <a:rPr lang="en-US" sz="2400" b="1" dirty="0" smtClean="0"/>
              <a:t>MENUMBUHKAN  SEMANGAT RISET BERBASIS INOVASI DAN KOLABORATIF</a:t>
            </a:r>
          </a:p>
          <a:p>
            <a:pPr lvl="1"/>
            <a:r>
              <a:rPr lang="en-US" sz="2400" b="1" dirty="0" smtClean="0"/>
              <a:t>KEMITRAAN DG PEMERINTAH DAERAH, LEMBAGA MASYARAKAT, DUNIA INDUSTRI</a:t>
            </a:r>
          </a:p>
          <a:p>
            <a:pPr lvl="1">
              <a:buFont typeface="Wingdings" panose="05000000000000000000" pitchFamily="2" charset="2"/>
              <a:buChar char="§"/>
            </a:pPr>
            <a:r>
              <a:rPr lang="en-US" sz="2400" b="1" dirty="0" smtClean="0"/>
              <a:t>KEMITRAAN PENELITIAN DG NEGARA LAIN (ASIA)</a:t>
            </a:r>
          </a:p>
          <a:p>
            <a:r>
              <a:rPr lang="en-US" sz="2400" b="1" dirty="0" smtClean="0"/>
              <a:t>MENGUATKAN KEGIATAN ABDIMAS BERBASIS DESA</a:t>
            </a:r>
          </a:p>
          <a:p>
            <a:pPr lvl="1"/>
            <a:r>
              <a:rPr lang="en-US" sz="2400" b="1" dirty="0" smtClean="0"/>
              <a:t>AGROWISATA</a:t>
            </a:r>
          </a:p>
          <a:p>
            <a:pPr lvl="1"/>
            <a:r>
              <a:rPr lang="en-US" sz="2400" b="1" dirty="0" smtClean="0"/>
              <a:t>EDUWISATA</a:t>
            </a:r>
          </a:p>
          <a:p>
            <a:pPr lvl="1"/>
            <a:r>
              <a:rPr lang="en-US" sz="2400" b="1" dirty="0" smtClean="0"/>
              <a:t>INDUSTRI KECIL</a:t>
            </a:r>
          </a:p>
          <a:p>
            <a:pPr lvl="1"/>
            <a:r>
              <a:rPr lang="en-US" sz="2400" b="1" dirty="0" smtClean="0"/>
              <a:t>INOVASI BERBASIS LINGKUNGAN DESA</a:t>
            </a:r>
          </a:p>
          <a:p>
            <a:endParaRPr lang="en-US" dirty="0" smtClean="0"/>
          </a:p>
          <a:p>
            <a:endParaRPr lang="en-US" dirty="0"/>
          </a:p>
        </p:txBody>
      </p:sp>
    </p:spTree>
    <p:extLst>
      <p:ext uri="{BB962C8B-B14F-4D97-AF65-F5344CB8AC3E}">
        <p14:creationId xmlns:p14="http://schemas.microsoft.com/office/powerpoint/2010/main" xmlns="" val="1461299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heckerboard(across)">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checkerboard(across)">
                                      <p:cBhvr>
                                        <p:cTn id="18" dur="500"/>
                                        <p:tgtEl>
                                          <p:spTgt spid="3">
                                            <p:txEl>
                                              <p:pRg st="3" end="3"/>
                                            </p:txEl>
                                          </p:spTgt>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checkerboard(across)">
                                      <p:cBhvr>
                                        <p:cTn id="21" dur="500"/>
                                        <p:tgtEl>
                                          <p:spTgt spid="3">
                                            <p:txEl>
                                              <p:pRg st="4" end="4"/>
                                            </p:txEl>
                                          </p:spTgt>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checkerboard(across)">
                                      <p:cBhvr>
                                        <p:cTn id="24" dur="500"/>
                                        <p:tgtEl>
                                          <p:spTgt spid="3">
                                            <p:txEl>
                                              <p:pRg st="5" end="5"/>
                                            </p:txEl>
                                          </p:spTgt>
                                        </p:tgtEl>
                                      </p:cBhvr>
                                    </p:animEffect>
                                  </p:childTnLst>
                                </p:cTn>
                              </p:par>
                              <p:par>
                                <p:cTn id="25" presetID="5" presetClass="entr" presetSubtype="1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checkerboard(across)">
                                      <p:cBhvr>
                                        <p:cTn id="27" dur="500"/>
                                        <p:tgtEl>
                                          <p:spTgt spid="3">
                                            <p:txEl>
                                              <p:pRg st="6" end="6"/>
                                            </p:txEl>
                                          </p:spTgt>
                                        </p:tgtEl>
                                      </p:cBhvr>
                                    </p:animEffect>
                                  </p:childTnLst>
                                </p:cTn>
                              </p:par>
                              <p:par>
                                <p:cTn id="28" presetID="5" presetClass="entr" presetSubtype="10"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checkerboard(across)">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BUKU AJAR</a:t>
            </a:r>
            <a:endParaRPr lang="en-US" dirty="0"/>
          </a:p>
        </p:txBody>
      </p:sp>
      <p:sp>
        <p:nvSpPr>
          <p:cNvPr id="3" name="Content Placeholder 2"/>
          <p:cNvSpPr>
            <a:spLocks noGrp="1"/>
          </p:cNvSpPr>
          <p:nvPr>
            <p:ph idx="1"/>
          </p:nvPr>
        </p:nvSpPr>
        <p:spPr/>
        <p:txBody>
          <a:bodyPr>
            <a:normAutofit/>
          </a:bodyPr>
          <a:lstStyle/>
          <a:p>
            <a:r>
              <a:rPr lang="en-US" sz="2800" b="1" dirty="0" smtClean="0"/>
              <a:t>PENULISAN BERBASIS KURIKULUM MBKM</a:t>
            </a:r>
          </a:p>
          <a:p>
            <a:r>
              <a:rPr lang="en-US" sz="2800" b="1" dirty="0" smtClean="0"/>
              <a:t>PENELITIAN DOSEN PADA MATAKULIAH</a:t>
            </a:r>
          </a:p>
          <a:p>
            <a:r>
              <a:rPr lang="en-US" sz="2800" b="1" dirty="0" smtClean="0"/>
              <a:t>BISA MENJADI ACUAN MODUL PELAKSANAAN </a:t>
            </a:r>
            <a:r>
              <a:rPr lang="en-US" sz="2800" b="1" dirty="0" smtClean="0"/>
              <a:t>PEMBELAJARAN</a:t>
            </a:r>
            <a:r>
              <a:rPr lang="id-ID" sz="2800" b="1" dirty="0" smtClean="0"/>
              <a:t> (berbasis proyek)</a:t>
            </a:r>
          </a:p>
          <a:p>
            <a:r>
              <a:rPr lang="id-ID" sz="2800" b="1" dirty="0" smtClean="0"/>
              <a:t>Sesuai ketentuan Kemenristek BRIN dan Unipma Press</a:t>
            </a:r>
          </a:p>
          <a:p>
            <a:r>
              <a:rPr lang="id-ID" sz="2800" b="1" dirty="0" smtClean="0"/>
              <a:t>Bukan judul mata kuliah</a:t>
            </a:r>
            <a:endParaRPr lang="en-US" sz="2800" b="1" dirty="0"/>
          </a:p>
        </p:txBody>
      </p:sp>
    </p:spTree>
    <p:extLst>
      <p:ext uri="{BB962C8B-B14F-4D97-AF65-F5344CB8AC3E}">
        <p14:creationId xmlns:p14="http://schemas.microsoft.com/office/powerpoint/2010/main" xmlns="" val="1932537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SKIM DAN JUMLAH PENDANAAN</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533984618"/>
              </p:ext>
            </p:extLst>
          </p:nvPr>
        </p:nvGraphicFramePr>
        <p:xfrm>
          <a:off x="1066799" y="2103438"/>
          <a:ext cx="9543861" cy="1854200"/>
        </p:xfrm>
        <a:graphic>
          <a:graphicData uri="http://schemas.openxmlformats.org/drawingml/2006/table">
            <a:tbl>
              <a:tblPr firstRow="1" bandRow="1">
                <a:tableStyleId>{073A0DAA-6AF3-43AB-8588-CEC1D06C72B9}</a:tableStyleId>
              </a:tblPr>
              <a:tblGrid>
                <a:gridCol w="1948005"/>
                <a:gridCol w="4414569"/>
                <a:gridCol w="3181287"/>
              </a:tblGrid>
              <a:tr h="370840">
                <a:tc>
                  <a:txBody>
                    <a:bodyPr/>
                    <a:lstStyle/>
                    <a:p>
                      <a:r>
                        <a:rPr lang="en-US" dirty="0" smtClean="0"/>
                        <a:t>PEELITIAN</a:t>
                      </a:r>
                      <a:endParaRPr lang="en-US" dirty="0"/>
                    </a:p>
                  </a:txBody>
                  <a:tcPr/>
                </a:tc>
                <a:tc>
                  <a:txBody>
                    <a:bodyPr/>
                    <a:lstStyle/>
                    <a:p>
                      <a:r>
                        <a:rPr lang="en-US" dirty="0" smtClean="0"/>
                        <a:t>BESARAN</a:t>
                      </a:r>
                      <a:endParaRPr lang="en-US" dirty="0"/>
                    </a:p>
                  </a:txBody>
                  <a:tcPr/>
                </a:tc>
                <a:tc>
                  <a:txBody>
                    <a:bodyPr/>
                    <a:lstStyle/>
                    <a:p>
                      <a:r>
                        <a:rPr lang="en-US" dirty="0" smtClean="0"/>
                        <a:t>JUMLAH</a:t>
                      </a:r>
                      <a:endParaRPr lang="en-US" dirty="0"/>
                    </a:p>
                  </a:txBody>
                  <a:tcPr/>
                </a:tc>
              </a:tr>
              <a:tr h="370840">
                <a:tc>
                  <a:txBody>
                    <a:bodyPr/>
                    <a:lstStyle/>
                    <a:p>
                      <a:r>
                        <a:rPr lang="en-US" dirty="0" smtClean="0"/>
                        <a:t>UTAMA</a:t>
                      </a:r>
                      <a:endParaRPr lang="en-US" dirty="0"/>
                    </a:p>
                  </a:txBody>
                  <a:tcPr/>
                </a:tc>
                <a:tc>
                  <a:txBody>
                    <a:bodyPr/>
                    <a:lstStyle/>
                    <a:p>
                      <a:r>
                        <a:rPr lang="en-US" dirty="0" smtClean="0"/>
                        <a:t>10.000.000</a:t>
                      </a:r>
                      <a:endParaRPr lang="en-US" dirty="0"/>
                    </a:p>
                  </a:txBody>
                  <a:tcPr/>
                </a:tc>
                <a:tc>
                  <a:txBody>
                    <a:bodyPr/>
                    <a:lstStyle/>
                    <a:p>
                      <a:r>
                        <a:rPr lang="en-US" dirty="0" smtClean="0"/>
                        <a:t>5 JUDUL</a:t>
                      </a:r>
                      <a:endParaRPr lang="en-US" dirty="0"/>
                    </a:p>
                  </a:txBody>
                  <a:tcPr/>
                </a:tc>
              </a:tr>
              <a:tr h="370840">
                <a:tc>
                  <a:txBody>
                    <a:bodyPr/>
                    <a:lstStyle/>
                    <a:p>
                      <a:r>
                        <a:rPr lang="en-US" dirty="0" smtClean="0"/>
                        <a:t>UNGGULAN</a:t>
                      </a:r>
                      <a:endParaRPr lang="en-US" dirty="0"/>
                    </a:p>
                  </a:txBody>
                  <a:tcPr/>
                </a:tc>
                <a:tc>
                  <a:txBody>
                    <a:bodyPr/>
                    <a:lstStyle/>
                    <a:p>
                      <a:r>
                        <a:rPr lang="en-US" dirty="0" smtClean="0"/>
                        <a:t>7 – 10.000.000</a:t>
                      </a:r>
                      <a:endParaRPr lang="en-US" dirty="0"/>
                    </a:p>
                  </a:txBody>
                  <a:tcPr/>
                </a:tc>
                <a:tc>
                  <a:txBody>
                    <a:bodyPr/>
                    <a:lstStyle/>
                    <a:p>
                      <a:r>
                        <a:rPr lang="en-US" dirty="0" smtClean="0"/>
                        <a:t>5 JUDUL</a:t>
                      </a:r>
                      <a:endParaRPr lang="en-US" dirty="0"/>
                    </a:p>
                  </a:txBody>
                  <a:tcPr/>
                </a:tc>
              </a:tr>
              <a:tr h="370840">
                <a:tc>
                  <a:txBody>
                    <a:bodyPr/>
                    <a:lstStyle/>
                    <a:p>
                      <a:r>
                        <a:rPr lang="en-US" dirty="0" smtClean="0"/>
                        <a:t>SEDERHANA</a:t>
                      </a:r>
                      <a:endParaRPr lang="en-US" dirty="0"/>
                    </a:p>
                  </a:txBody>
                  <a:tcPr/>
                </a:tc>
                <a:tc>
                  <a:txBody>
                    <a:bodyPr/>
                    <a:lstStyle/>
                    <a:p>
                      <a:r>
                        <a:rPr lang="en-US" dirty="0" smtClean="0"/>
                        <a:t>3,5 – 5.000.000</a:t>
                      </a:r>
                      <a:endParaRPr lang="en-US" dirty="0"/>
                    </a:p>
                  </a:txBody>
                  <a:tcPr/>
                </a:tc>
                <a:tc>
                  <a:txBody>
                    <a:bodyPr/>
                    <a:lstStyle/>
                    <a:p>
                      <a:r>
                        <a:rPr lang="en-US" dirty="0" smtClean="0"/>
                        <a:t>10 JUDUL</a:t>
                      </a:r>
                      <a:endParaRPr lang="en-US" dirty="0"/>
                    </a:p>
                  </a:txBody>
                  <a:tcPr/>
                </a:tc>
              </a:tr>
              <a:tr h="370840">
                <a:tc>
                  <a:txBody>
                    <a:bodyPr/>
                    <a:lstStyle/>
                    <a:p>
                      <a:r>
                        <a:rPr lang="en-US" dirty="0" smtClean="0"/>
                        <a:t>BUKU AJAR</a:t>
                      </a:r>
                      <a:endParaRPr lang="en-US" dirty="0"/>
                    </a:p>
                  </a:txBody>
                  <a:tcPr/>
                </a:tc>
                <a:tc>
                  <a:txBody>
                    <a:bodyPr/>
                    <a:lstStyle/>
                    <a:p>
                      <a:r>
                        <a:rPr lang="en-US" dirty="0" smtClean="0"/>
                        <a:t>5.000.000</a:t>
                      </a:r>
                      <a:endParaRPr lang="en-US" dirty="0"/>
                    </a:p>
                  </a:txBody>
                  <a:tcPr/>
                </a:tc>
                <a:tc>
                  <a:txBody>
                    <a:bodyPr/>
                    <a:lstStyle/>
                    <a:p>
                      <a:r>
                        <a:rPr lang="en-US" dirty="0" smtClean="0"/>
                        <a:t>25 JUDUL</a:t>
                      </a:r>
                      <a:endParaRPr lang="en-US"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xmlns="" val="2987071095"/>
              </p:ext>
            </p:extLst>
          </p:nvPr>
        </p:nvGraphicFramePr>
        <p:xfrm>
          <a:off x="1190028" y="4391299"/>
          <a:ext cx="9502115" cy="1107440"/>
        </p:xfrm>
        <a:graphic>
          <a:graphicData uri="http://schemas.openxmlformats.org/drawingml/2006/table">
            <a:tbl>
              <a:tblPr firstRow="1" bandRow="1">
                <a:tableStyleId>{7DF18680-E054-41AD-8BC1-D1AEF772440D}</a:tableStyleId>
              </a:tblPr>
              <a:tblGrid>
                <a:gridCol w="2709333"/>
                <a:gridCol w="2709333"/>
                <a:gridCol w="4083449"/>
              </a:tblGrid>
              <a:tr h="0">
                <a:tc>
                  <a:txBody>
                    <a:bodyPr/>
                    <a:lstStyle/>
                    <a:p>
                      <a:r>
                        <a:rPr lang="en-US" dirty="0" smtClean="0"/>
                        <a:t>ABDIMAS</a:t>
                      </a:r>
                      <a:endParaRPr lang="en-US" dirty="0"/>
                    </a:p>
                  </a:txBody>
                  <a:tcPr/>
                </a:tc>
                <a:tc>
                  <a:txBody>
                    <a:bodyPr/>
                    <a:lstStyle/>
                    <a:p>
                      <a:r>
                        <a:rPr lang="en-US" dirty="0" smtClean="0"/>
                        <a:t>BESARAN</a:t>
                      </a:r>
                      <a:endParaRPr lang="en-US" dirty="0"/>
                    </a:p>
                  </a:txBody>
                  <a:tcPr/>
                </a:tc>
                <a:tc>
                  <a:txBody>
                    <a:bodyPr/>
                    <a:lstStyle/>
                    <a:p>
                      <a:r>
                        <a:rPr lang="en-US" dirty="0" smtClean="0"/>
                        <a:t>JUMLAH</a:t>
                      </a:r>
                      <a:endParaRPr lang="en-US" dirty="0"/>
                    </a:p>
                  </a:txBody>
                  <a:tcPr/>
                </a:tc>
              </a:tr>
              <a:tr h="370840">
                <a:tc>
                  <a:txBody>
                    <a:bodyPr/>
                    <a:lstStyle/>
                    <a:p>
                      <a:r>
                        <a:rPr lang="en-US" dirty="0" smtClean="0"/>
                        <a:t>BINA DESA</a:t>
                      </a:r>
                      <a:endParaRPr lang="en-US" dirty="0"/>
                    </a:p>
                  </a:txBody>
                  <a:tcPr/>
                </a:tc>
                <a:tc>
                  <a:txBody>
                    <a:bodyPr/>
                    <a:lstStyle/>
                    <a:p>
                      <a:r>
                        <a:rPr lang="en-US" dirty="0" smtClean="0"/>
                        <a:t>5.000.000</a:t>
                      </a:r>
                      <a:endParaRPr lang="en-US" dirty="0"/>
                    </a:p>
                  </a:txBody>
                  <a:tcPr/>
                </a:tc>
                <a:tc>
                  <a:txBody>
                    <a:bodyPr/>
                    <a:lstStyle/>
                    <a:p>
                      <a:r>
                        <a:rPr lang="en-US" dirty="0" smtClean="0"/>
                        <a:t>5 JUDUL</a:t>
                      </a:r>
                      <a:endParaRPr lang="en-US" dirty="0"/>
                    </a:p>
                  </a:txBody>
                  <a:tcPr/>
                </a:tc>
              </a:tr>
              <a:tr h="370840">
                <a:tc>
                  <a:txBody>
                    <a:bodyPr/>
                    <a:lstStyle/>
                    <a:p>
                      <a:r>
                        <a:rPr lang="en-US" dirty="0" smtClean="0"/>
                        <a:t>PROYEK DESA</a:t>
                      </a:r>
                      <a:endParaRPr lang="en-US" dirty="0"/>
                    </a:p>
                  </a:txBody>
                  <a:tcPr/>
                </a:tc>
                <a:tc>
                  <a:txBody>
                    <a:bodyPr/>
                    <a:lstStyle/>
                    <a:p>
                      <a:r>
                        <a:rPr lang="en-US" dirty="0" smtClean="0"/>
                        <a:t>5.000.000</a:t>
                      </a:r>
                      <a:endParaRPr lang="en-US" dirty="0"/>
                    </a:p>
                  </a:txBody>
                  <a:tcPr/>
                </a:tc>
                <a:tc>
                  <a:txBody>
                    <a:bodyPr/>
                    <a:lstStyle/>
                    <a:p>
                      <a:r>
                        <a:rPr lang="en-US" dirty="0" smtClean="0"/>
                        <a:t>10 JUDUL</a:t>
                      </a:r>
                      <a:endParaRPr lang="en-US" dirty="0"/>
                    </a:p>
                  </a:txBody>
                  <a:tcPr/>
                </a:tc>
              </a:tr>
            </a:tbl>
          </a:graphicData>
        </a:graphic>
      </p:graphicFrame>
    </p:spTree>
    <p:extLst>
      <p:ext uri="{BB962C8B-B14F-4D97-AF65-F5344CB8AC3E}">
        <p14:creationId xmlns:p14="http://schemas.microsoft.com/office/powerpoint/2010/main" xmlns="" val="675107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Ketentuan umum</a:t>
            </a:r>
            <a:endParaRPr lang="id-ID" b="1" dirty="0"/>
          </a:p>
        </p:txBody>
      </p:sp>
      <p:sp>
        <p:nvSpPr>
          <p:cNvPr id="3" name="Content Placeholder 2"/>
          <p:cNvSpPr>
            <a:spLocks noGrp="1"/>
          </p:cNvSpPr>
          <p:nvPr>
            <p:ph idx="1"/>
          </p:nvPr>
        </p:nvSpPr>
        <p:spPr>
          <a:xfrm>
            <a:off x="1066800" y="1815548"/>
            <a:ext cx="10058400" cy="4219492"/>
          </a:xfrm>
        </p:spPr>
        <p:txBody>
          <a:bodyPr/>
          <a:lstStyle/>
          <a:p>
            <a:r>
              <a:rPr lang="id-ID" sz="2000" b="1" dirty="0" smtClean="0"/>
              <a:t>Dosen ber-NIDN</a:t>
            </a:r>
          </a:p>
          <a:p>
            <a:r>
              <a:rPr lang="id-ID" sz="2000" b="1" dirty="0" smtClean="0"/>
              <a:t>Beranggota 2-3 orang dan bisa melibatkan mahasiswa</a:t>
            </a:r>
          </a:p>
          <a:p>
            <a:r>
              <a:rPr lang="id-ID" sz="2000" b="1" dirty="0" smtClean="0"/>
              <a:t>Rekam jejak penelitian dan atau peran dalam tim</a:t>
            </a:r>
          </a:p>
          <a:p>
            <a:r>
              <a:rPr lang="id-ID" sz="2000" b="1" dirty="0" smtClean="0"/>
              <a:t>Adanya kejelasan gambaran : </a:t>
            </a:r>
          </a:p>
          <a:p>
            <a:pPr lvl="1"/>
            <a:r>
              <a:rPr lang="id-ID" sz="2000" b="1" dirty="0" smtClean="0"/>
              <a:t>M</a:t>
            </a:r>
            <a:r>
              <a:rPr lang="id-ID" sz="2000" b="1" dirty="0" smtClean="0"/>
              <a:t>etode </a:t>
            </a:r>
            <a:r>
              <a:rPr lang="id-ID" sz="2000" b="1" dirty="0" smtClean="0"/>
              <a:t>Penelitian, </a:t>
            </a:r>
          </a:p>
          <a:p>
            <a:pPr lvl="1"/>
            <a:r>
              <a:rPr lang="id-ID" sz="2000" b="1" dirty="0" smtClean="0"/>
              <a:t>Roadmap Penelitian, </a:t>
            </a:r>
          </a:p>
          <a:p>
            <a:pPr lvl="1"/>
            <a:r>
              <a:rPr lang="id-ID" sz="2000" b="1" dirty="0" smtClean="0"/>
              <a:t>State of the </a:t>
            </a:r>
            <a:r>
              <a:rPr lang="id-ID" sz="2000" b="1" dirty="0" smtClean="0"/>
              <a:t>Arts</a:t>
            </a:r>
          </a:p>
          <a:p>
            <a:pPr marL="182880" lvl="1">
              <a:spcBef>
                <a:spcPts val="900"/>
              </a:spcBef>
            </a:pPr>
            <a:r>
              <a:rPr lang="id-ID" sz="2000" b="1" dirty="0" err="1" smtClean="0"/>
              <a:t>S</a:t>
            </a:r>
            <a:r>
              <a:rPr lang="en-US" sz="2000" b="1" dirty="0" err="1" smtClean="0"/>
              <a:t>eorang</a:t>
            </a:r>
            <a:r>
              <a:rPr lang="en-US" sz="2000" b="1" dirty="0" smtClean="0"/>
              <a:t> </a:t>
            </a:r>
            <a:r>
              <a:rPr lang="en-US" sz="2000" b="1" dirty="0" err="1" smtClean="0"/>
              <a:t>dosen</a:t>
            </a:r>
            <a:r>
              <a:rPr lang="en-US" sz="2000" b="1" dirty="0" smtClean="0"/>
              <a:t> </a:t>
            </a:r>
            <a:r>
              <a:rPr lang="en-US" sz="2000" b="1" dirty="0" err="1" smtClean="0"/>
              <a:t>tidak</a:t>
            </a:r>
            <a:r>
              <a:rPr lang="en-US" sz="2000" b="1" dirty="0" smtClean="0"/>
              <a:t> </a:t>
            </a:r>
            <a:r>
              <a:rPr lang="en-US" sz="2000" b="1" dirty="0" err="1" smtClean="0"/>
              <a:t>boleh</a:t>
            </a:r>
            <a:r>
              <a:rPr lang="en-US" sz="2000" b="1" dirty="0" smtClean="0"/>
              <a:t> </a:t>
            </a:r>
            <a:r>
              <a:rPr lang="en-US" sz="2000" b="1" dirty="0" err="1" smtClean="0"/>
              <a:t>terlibat</a:t>
            </a:r>
            <a:r>
              <a:rPr lang="en-US" sz="2000" b="1" dirty="0" smtClean="0"/>
              <a:t> </a:t>
            </a:r>
            <a:r>
              <a:rPr lang="en-US" sz="2000" b="1" dirty="0" err="1" smtClean="0"/>
              <a:t>dalam</a:t>
            </a:r>
            <a:r>
              <a:rPr lang="en-US" sz="2000" b="1" dirty="0" smtClean="0"/>
              <a:t> </a:t>
            </a:r>
            <a:r>
              <a:rPr lang="en-US" sz="2000" b="1" dirty="0" err="1" smtClean="0"/>
              <a:t>lebih</a:t>
            </a:r>
            <a:r>
              <a:rPr lang="en-US" sz="2000" b="1" dirty="0" smtClean="0"/>
              <a:t> </a:t>
            </a:r>
            <a:r>
              <a:rPr lang="en-US" sz="2000" b="1" dirty="0" err="1" smtClean="0"/>
              <a:t>dari</a:t>
            </a:r>
            <a:r>
              <a:rPr lang="en-US" sz="2000" b="1" dirty="0" smtClean="0"/>
              <a:t> </a:t>
            </a:r>
            <a:r>
              <a:rPr lang="en-US" sz="2000" b="1" dirty="0" err="1" smtClean="0"/>
              <a:t>satu</a:t>
            </a:r>
            <a:r>
              <a:rPr lang="en-US" sz="2000" b="1" dirty="0" smtClean="0"/>
              <a:t> </a:t>
            </a:r>
            <a:r>
              <a:rPr lang="en-US" sz="2000" b="1" dirty="0" err="1" smtClean="0"/>
              <a:t>kegiatan</a:t>
            </a:r>
            <a:r>
              <a:rPr lang="en-US" sz="2000" b="1" dirty="0" smtClean="0"/>
              <a:t> </a:t>
            </a:r>
            <a:r>
              <a:rPr lang="en-US" sz="2000" b="1" dirty="0" err="1" smtClean="0"/>
              <a:t>penelitian</a:t>
            </a:r>
            <a:r>
              <a:rPr lang="en-US" sz="2000" b="1" dirty="0" smtClean="0"/>
              <a:t> </a:t>
            </a:r>
            <a:r>
              <a:rPr lang="en-US" sz="2000" b="1" dirty="0" err="1" smtClean="0"/>
              <a:t>dan</a:t>
            </a:r>
            <a:r>
              <a:rPr lang="en-US" sz="2000" b="1" dirty="0" smtClean="0"/>
              <a:t> </a:t>
            </a:r>
            <a:r>
              <a:rPr lang="en-US" sz="2000" b="1" dirty="0" err="1" smtClean="0"/>
              <a:t>abdimas</a:t>
            </a:r>
            <a:r>
              <a:rPr lang="en-US" sz="2000" b="1" dirty="0" smtClean="0"/>
              <a:t> </a:t>
            </a:r>
            <a:r>
              <a:rPr lang="en-US" sz="2000" b="1" dirty="0" err="1" smtClean="0"/>
              <a:t>dana</a:t>
            </a:r>
            <a:r>
              <a:rPr lang="en-US" sz="2000" b="1" dirty="0" smtClean="0"/>
              <a:t> </a:t>
            </a:r>
            <a:r>
              <a:rPr lang="en-US" sz="2000" b="1" dirty="0" err="1" smtClean="0"/>
              <a:t>LPPMUNIPMAtahun</a:t>
            </a:r>
            <a:r>
              <a:rPr lang="en-US" sz="2000" b="1" dirty="0" smtClean="0"/>
              <a:t> 2021 </a:t>
            </a:r>
            <a:r>
              <a:rPr lang="en-US" sz="2000" b="1" dirty="0" err="1" smtClean="0"/>
              <a:t>ataupun</a:t>
            </a:r>
            <a:r>
              <a:rPr lang="en-US" sz="2000" b="1" dirty="0" smtClean="0"/>
              <a:t> </a:t>
            </a:r>
            <a:r>
              <a:rPr lang="en-US" sz="2000" b="1" dirty="0" err="1" smtClean="0"/>
              <a:t>dana</a:t>
            </a:r>
            <a:r>
              <a:rPr lang="en-US" sz="2000" b="1" dirty="0" smtClean="0"/>
              <a:t> </a:t>
            </a:r>
            <a:r>
              <a:rPr lang="en-US" sz="2000" b="1" dirty="0" err="1" smtClean="0"/>
              <a:t>Dikti</a:t>
            </a:r>
            <a:r>
              <a:rPr lang="en-US" sz="2000" b="1" dirty="0" smtClean="0"/>
              <a:t> </a:t>
            </a:r>
            <a:r>
              <a:rPr lang="en-US" sz="2000" b="1" dirty="0" err="1" smtClean="0"/>
              <a:t>baik</a:t>
            </a:r>
            <a:r>
              <a:rPr lang="en-US" sz="2000" b="1" dirty="0" smtClean="0"/>
              <a:t> </a:t>
            </a:r>
            <a:r>
              <a:rPr lang="en-US" sz="2000" b="1" dirty="0" err="1" smtClean="0"/>
              <a:t>sebagai</a:t>
            </a:r>
            <a:r>
              <a:rPr lang="en-US" sz="2000" b="1" dirty="0" smtClean="0"/>
              <a:t> </a:t>
            </a:r>
            <a:r>
              <a:rPr lang="en-US" sz="2000" b="1" dirty="0" err="1" smtClean="0"/>
              <a:t>ketua</a:t>
            </a:r>
            <a:r>
              <a:rPr lang="en-US" sz="2000" b="1" dirty="0" smtClean="0"/>
              <a:t> </a:t>
            </a:r>
            <a:r>
              <a:rPr lang="en-US" sz="2000" b="1" dirty="0" err="1" smtClean="0"/>
              <a:t>maupun</a:t>
            </a:r>
            <a:r>
              <a:rPr lang="en-US" sz="2000" b="1" dirty="0" smtClean="0"/>
              <a:t> </a:t>
            </a:r>
            <a:r>
              <a:rPr lang="en-US" sz="2000" b="1" dirty="0" err="1" smtClean="0"/>
              <a:t>anggota</a:t>
            </a:r>
            <a:endParaRPr lang="id-ID" sz="2000" b="1" dirty="0" smtClean="0"/>
          </a:p>
          <a:p>
            <a:pPr marL="182880" lvl="1">
              <a:spcBef>
                <a:spcPts val="900"/>
              </a:spcBef>
            </a:pPr>
            <a:r>
              <a:rPr lang="id-ID" sz="2000" b="1" dirty="0" smtClean="0"/>
              <a:t>Biaya publikasi hasil penelitian tidak dimasukan ke dalam anggaran</a:t>
            </a:r>
            <a:endParaRPr lang="id-ID" sz="2000" b="1" dirty="0" smtClean="0"/>
          </a:p>
          <a:p>
            <a:endParaRPr lang="id-ID" dirty="0" smtClean="0"/>
          </a:p>
          <a:p>
            <a:pPr lvl="1"/>
            <a:endParaRPr lang="id-ID" dirty="0" smtClean="0"/>
          </a:p>
          <a:p>
            <a:endParaRPr lang="id-ID"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linds(horizontal)">
                                      <p:cBhvr>
                                        <p:cTn id="25" dur="500"/>
                                        <p:tgtEl>
                                          <p:spTgt spid="3">
                                            <p:txEl>
                                              <p:pRg st="4" end="4"/>
                                            </p:txEl>
                                          </p:spTgt>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blinds(horizontal)">
                                      <p:cBhvr>
                                        <p:cTn id="28" dur="500"/>
                                        <p:tgtEl>
                                          <p:spTgt spid="3">
                                            <p:txEl>
                                              <p:pRg st="5" end="5"/>
                                            </p:txEl>
                                          </p:spTgt>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blinds(horizontal)">
                                      <p:cBhvr>
                                        <p:cTn id="31" dur="500"/>
                                        <p:tgtEl>
                                          <p:spTgt spid="3">
                                            <p:txEl>
                                              <p:pRg st="6" end="6"/>
                                            </p:txEl>
                                          </p:spTgt>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blinds(horizontal)">
                                      <p:cBhvr>
                                        <p:cTn id="34" dur="500"/>
                                        <p:tgtEl>
                                          <p:spTgt spid="3">
                                            <p:txEl>
                                              <p:pRg st="7" end="7"/>
                                            </p:txEl>
                                          </p:spTgt>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blinds(horizontal)">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PENELITIAN UTAMA</a:t>
            </a:r>
            <a:endParaRPr lang="en-US" b="1" dirty="0"/>
          </a:p>
        </p:txBody>
      </p:sp>
      <p:sp>
        <p:nvSpPr>
          <p:cNvPr id="3" name="Content Placeholder 2"/>
          <p:cNvSpPr>
            <a:spLocks noGrp="1"/>
          </p:cNvSpPr>
          <p:nvPr>
            <p:ph idx="1"/>
          </p:nvPr>
        </p:nvSpPr>
        <p:spPr/>
        <p:txBody>
          <a:bodyPr>
            <a:normAutofit/>
          </a:bodyPr>
          <a:lstStyle/>
          <a:p>
            <a:r>
              <a:rPr lang="id-ID" sz="2400" b="1" dirty="0" smtClean="0"/>
              <a:t>R</a:t>
            </a:r>
            <a:r>
              <a:rPr lang="en-US" sz="2400" b="1" dirty="0" err="1" smtClean="0"/>
              <a:t>oad</a:t>
            </a:r>
            <a:r>
              <a:rPr lang="en-US" sz="2400" b="1" dirty="0" smtClean="0"/>
              <a:t> </a:t>
            </a:r>
            <a:r>
              <a:rPr lang="en-US" sz="2400" b="1" dirty="0" smtClean="0"/>
              <a:t>map </a:t>
            </a:r>
            <a:r>
              <a:rPr lang="en-US" sz="2400" b="1" dirty="0" err="1" smtClean="0"/>
              <a:t>perguruan</a:t>
            </a:r>
            <a:r>
              <a:rPr lang="en-US" sz="2400" b="1" dirty="0" smtClean="0"/>
              <a:t> </a:t>
            </a:r>
            <a:r>
              <a:rPr lang="en-US" sz="2400" b="1" dirty="0" err="1" smtClean="0"/>
              <a:t>tinggi</a:t>
            </a:r>
            <a:r>
              <a:rPr lang="en-US" sz="2400" b="1" dirty="0" smtClean="0"/>
              <a:t>, </a:t>
            </a:r>
            <a:r>
              <a:rPr lang="en-US" sz="2400" b="1" dirty="0" err="1" smtClean="0"/>
              <a:t>dengan</a:t>
            </a:r>
            <a:r>
              <a:rPr lang="en-US" sz="2400" b="1" dirty="0" smtClean="0"/>
              <a:t> </a:t>
            </a:r>
            <a:r>
              <a:rPr lang="en-US" sz="2400" b="1" dirty="0" err="1" smtClean="0"/>
              <a:t>mengedepakan</a:t>
            </a:r>
            <a:r>
              <a:rPr lang="en-US" sz="2400" b="1" dirty="0" smtClean="0"/>
              <a:t> </a:t>
            </a:r>
            <a:r>
              <a:rPr lang="en-US" sz="2400" b="1" dirty="0" err="1" smtClean="0"/>
              <a:t>luaran</a:t>
            </a:r>
            <a:r>
              <a:rPr lang="en-US" sz="2400" b="1" dirty="0" smtClean="0"/>
              <a:t> </a:t>
            </a:r>
            <a:r>
              <a:rPr lang="en-US" sz="2400" b="1" dirty="0" err="1" smtClean="0"/>
              <a:t>menuju</a:t>
            </a:r>
            <a:r>
              <a:rPr lang="en-US" sz="2400" b="1" dirty="0" smtClean="0"/>
              <a:t> </a:t>
            </a:r>
            <a:r>
              <a:rPr lang="en-US" sz="2400" b="1" dirty="0" err="1" smtClean="0"/>
              <a:t>hilirisasi</a:t>
            </a:r>
            <a:r>
              <a:rPr lang="en-US" sz="2400" b="1" dirty="0" smtClean="0"/>
              <a:t> </a:t>
            </a:r>
            <a:r>
              <a:rPr lang="en-US" sz="2400" b="1" dirty="0" err="1" smtClean="0"/>
              <a:t>ke</a:t>
            </a:r>
            <a:r>
              <a:rPr lang="en-US" sz="2400" b="1" dirty="0" smtClean="0"/>
              <a:t> </a:t>
            </a:r>
            <a:r>
              <a:rPr lang="en-US" sz="2400" b="1" dirty="0" err="1" smtClean="0"/>
              <a:t>dunia</a:t>
            </a:r>
            <a:r>
              <a:rPr lang="en-US" sz="2400" b="1" dirty="0" smtClean="0"/>
              <a:t> </a:t>
            </a:r>
            <a:r>
              <a:rPr lang="en-US" sz="2400" b="1" dirty="0" err="1" smtClean="0"/>
              <a:t>industri</a:t>
            </a:r>
            <a:r>
              <a:rPr lang="en-US" sz="2400" b="1" dirty="0" smtClean="0"/>
              <a:t>, paten </a:t>
            </a:r>
            <a:r>
              <a:rPr lang="en-US" sz="2400" b="1" dirty="0" err="1" smtClean="0"/>
              <a:t>dan</a:t>
            </a:r>
            <a:r>
              <a:rPr lang="en-US" sz="2400" b="1" dirty="0" smtClean="0"/>
              <a:t> </a:t>
            </a:r>
            <a:r>
              <a:rPr lang="en-US" sz="2400" b="1" dirty="0" err="1" smtClean="0"/>
              <a:t>artikel</a:t>
            </a:r>
            <a:r>
              <a:rPr lang="en-US" sz="2400" b="1" dirty="0" smtClean="0"/>
              <a:t> </a:t>
            </a:r>
            <a:r>
              <a:rPr lang="en-US" sz="2400" b="1" dirty="0" err="1" smtClean="0"/>
              <a:t>jurnal</a:t>
            </a:r>
            <a:r>
              <a:rPr lang="en-US" sz="2400" b="1" dirty="0" smtClean="0"/>
              <a:t> </a:t>
            </a:r>
            <a:r>
              <a:rPr lang="en-US" sz="2400" b="1" dirty="0" err="1" smtClean="0"/>
              <a:t>internasio</a:t>
            </a:r>
            <a:r>
              <a:rPr lang="id-ID" sz="2400" b="1" dirty="0" smtClean="0"/>
              <a:t>n</a:t>
            </a:r>
            <a:r>
              <a:rPr lang="en-US" sz="2400" b="1" dirty="0" smtClean="0"/>
              <a:t>al </a:t>
            </a:r>
            <a:r>
              <a:rPr lang="en-US" sz="2400" b="1" dirty="0" err="1" smtClean="0"/>
              <a:t>bereputasi</a:t>
            </a:r>
            <a:r>
              <a:rPr lang="en-US" sz="2400" b="1" dirty="0" smtClean="0"/>
              <a:t> </a:t>
            </a:r>
            <a:r>
              <a:rPr lang="en-US" sz="2400" b="1" dirty="0" err="1" smtClean="0"/>
              <a:t>tinggi</a:t>
            </a:r>
            <a:endParaRPr lang="id-ID" sz="2400" b="1" dirty="0" smtClean="0"/>
          </a:p>
          <a:p>
            <a:r>
              <a:rPr lang="id-ID" sz="2400" b="1" dirty="0" smtClean="0"/>
              <a:t>Ketua : </a:t>
            </a:r>
            <a:r>
              <a:rPr lang="en-US" sz="2400" b="1" dirty="0" smtClean="0"/>
              <a:t>minimal </a:t>
            </a:r>
            <a:r>
              <a:rPr lang="en-US" sz="2400" b="1" dirty="0" err="1" smtClean="0"/>
              <a:t>Doktor-Lektor</a:t>
            </a:r>
            <a:r>
              <a:rPr lang="en-US" sz="2400" b="1" dirty="0" smtClean="0"/>
              <a:t> </a:t>
            </a:r>
            <a:r>
              <a:rPr lang="en-US" sz="2400" b="1" dirty="0" err="1" smtClean="0"/>
              <a:t>atau</a:t>
            </a:r>
            <a:r>
              <a:rPr lang="en-US" sz="2400" b="1" dirty="0" smtClean="0"/>
              <a:t> </a:t>
            </a:r>
            <a:r>
              <a:rPr lang="en-US" sz="2400" b="1" dirty="0" err="1" smtClean="0"/>
              <a:t>Lektor</a:t>
            </a:r>
            <a:r>
              <a:rPr lang="en-US" sz="2400" b="1" dirty="0" smtClean="0"/>
              <a:t> </a:t>
            </a:r>
            <a:r>
              <a:rPr lang="id-ID" sz="2400" b="1" dirty="0" smtClean="0"/>
              <a:t>k</a:t>
            </a:r>
            <a:r>
              <a:rPr lang="en-US" sz="2400" b="1" dirty="0" err="1" smtClean="0"/>
              <a:t>epa</a:t>
            </a:r>
            <a:r>
              <a:rPr lang="id-ID" sz="2400" b="1" dirty="0" smtClean="0"/>
              <a:t>l</a:t>
            </a:r>
            <a:r>
              <a:rPr lang="en-US" sz="2400" b="1" dirty="0" smtClean="0"/>
              <a:t>a-</a:t>
            </a:r>
            <a:r>
              <a:rPr lang="en-US" sz="2400" b="1" dirty="0" err="1" smtClean="0"/>
              <a:t>Nondoktor</a:t>
            </a:r>
            <a:endParaRPr lang="id-ID" sz="2400" b="1" dirty="0" smtClean="0"/>
          </a:p>
          <a:p>
            <a:r>
              <a:rPr lang="en-US" sz="2400" b="1" dirty="0" err="1" smtClean="0"/>
              <a:t>Jurnal</a:t>
            </a:r>
            <a:r>
              <a:rPr lang="en-US" sz="2400" b="1" dirty="0" smtClean="0"/>
              <a:t> </a:t>
            </a:r>
            <a:r>
              <a:rPr lang="en-US" sz="2400" b="1" dirty="0" err="1" smtClean="0"/>
              <a:t>internasional</a:t>
            </a:r>
            <a:r>
              <a:rPr lang="en-US" sz="2400" b="1" dirty="0" smtClean="0"/>
              <a:t> </a:t>
            </a:r>
            <a:r>
              <a:rPr lang="en-US" sz="2400" b="1" dirty="0" err="1" smtClean="0"/>
              <a:t>terindeks</a:t>
            </a:r>
            <a:r>
              <a:rPr lang="en-US" sz="2400" b="1" dirty="0" smtClean="0"/>
              <a:t> </a:t>
            </a:r>
            <a:r>
              <a:rPr lang="en-US" sz="2400" b="1" dirty="0" err="1" smtClean="0"/>
              <a:t>scopus</a:t>
            </a:r>
            <a:r>
              <a:rPr lang="en-US" sz="2400" b="1" dirty="0" smtClean="0"/>
              <a:t> minimal </a:t>
            </a:r>
            <a:r>
              <a:rPr lang="en-US" sz="2400" b="1" dirty="0" smtClean="0"/>
              <a:t>Q3</a:t>
            </a:r>
            <a:r>
              <a:rPr lang="id-ID" sz="2400" b="1" dirty="0" smtClean="0"/>
              <a:t> </a:t>
            </a:r>
          </a:p>
          <a:p>
            <a:r>
              <a:rPr lang="id-ID" sz="2400" b="1" dirty="0" smtClean="0"/>
              <a:t>Atau buku ajar dengan penerbit IKAPI dan Prosiding Bereputasi</a:t>
            </a:r>
          </a:p>
          <a:p>
            <a:endParaRPr lang="id-ID" sz="2400" dirty="0" smtClean="0"/>
          </a:p>
          <a:p>
            <a:endParaRPr lang="id-ID" sz="2400" b="1" dirty="0" smtClean="0"/>
          </a:p>
          <a:p>
            <a:endParaRPr lang="en-US" sz="2400" b="1" dirty="0"/>
          </a:p>
        </p:txBody>
      </p:sp>
    </p:spTree>
    <p:extLst>
      <p:ext uri="{BB962C8B-B14F-4D97-AF65-F5344CB8AC3E}">
        <p14:creationId xmlns:p14="http://schemas.microsoft.com/office/powerpoint/2010/main" xmlns="" val="3970153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amond(in)">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PENELITIAN SEDERHANA</a:t>
            </a:r>
            <a:endParaRPr lang="en-US" b="1" dirty="0"/>
          </a:p>
        </p:txBody>
      </p:sp>
      <p:sp>
        <p:nvSpPr>
          <p:cNvPr id="3" name="Content Placeholder 2"/>
          <p:cNvSpPr>
            <a:spLocks noGrp="1"/>
          </p:cNvSpPr>
          <p:nvPr>
            <p:ph idx="1"/>
          </p:nvPr>
        </p:nvSpPr>
        <p:spPr/>
        <p:txBody>
          <a:bodyPr/>
          <a:lstStyle/>
          <a:p>
            <a:r>
              <a:rPr lang="en-US" sz="2800" b="1" dirty="0" err="1" smtClean="0"/>
              <a:t>menguatkan</a:t>
            </a:r>
            <a:r>
              <a:rPr lang="en-US" sz="2800" b="1" dirty="0" smtClean="0"/>
              <a:t> road map </a:t>
            </a:r>
            <a:r>
              <a:rPr lang="en-US" sz="2800" b="1" dirty="0" err="1" smtClean="0"/>
              <a:t>dosen</a:t>
            </a:r>
            <a:r>
              <a:rPr lang="en-US" sz="2800" b="1" dirty="0" smtClean="0"/>
              <a:t> </a:t>
            </a:r>
            <a:r>
              <a:rPr lang="en-US" sz="2800" b="1" dirty="0" err="1" smtClean="0"/>
              <a:t>pengusul</a:t>
            </a:r>
            <a:r>
              <a:rPr lang="en-US" sz="2800" b="1" dirty="0" smtClean="0"/>
              <a:t>, </a:t>
            </a:r>
            <a:endParaRPr lang="id-ID" sz="2800" b="1" dirty="0" smtClean="0"/>
          </a:p>
          <a:p>
            <a:r>
              <a:rPr lang="en-US" sz="2800" b="1" dirty="0" err="1" smtClean="0"/>
              <a:t>dengan</a:t>
            </a:r>
            <a:r>
              <a:rPr lang="en-US" sz="2800" b="1" dirty="0" smtClean="0"/>
              <a:t> </a:t>
            </a:r>
            <a:r>
              <a:rPr lang="en-US" sz="2800" b="1" dirty="0" err="1" smtClean="0"/>
              <a:t>mengedepankan</a:t>
            </a:r>
            <a:r>
              <a:rPr lang="en-US" sz="2800" b="1" dirty="0" smtClean="0"/>
              <a:t> </a:t>
            </a:r>
            <a:r>
              <a:rPr lang="en-US" sz="2800" b="1" dirty="0" err="1" smtClean="0"/>
              <a:t>duplikasi</a:t>
            </a:r>
            <a:r>
              <a:rPr lang="en-US" sz="2800" b="1" dirty="0" smtClean="0"/>
              <a:t> skim </a:t>
            </a:r>
            <a:r>
              <a:rPr lang="en-US" sz="2800" b="1" dirty="0" err="1" smtClean="0"/>
              <a:t>penelitian</a:t>
            </a:r>
            <a:r>
              <a:rPr lang="en-US" sz="2800" b="1" dirty="0" smtClean="0"/>
              <a:t> </a:t>
            </a:r>
            <a:r>
              <a:rPr lang="en-US" sz="2800" b="1" dirty="0" err="1" smtClean="0"/>
              <a:t>pemula</a:t>
            </a:r>
            <a:r>
              <a:rPr lang="en-US" sz="2800" b="1" dirty="0" smtClean="0"/>
              <a:t> </a:t>
            </a:r>
            <a:r>
              <a:rPr lang="en-US" sz="2800" b="1" dirty="0" err="1" smtClean="0"/>
              <a:t>dan</a:t>
            </a:r>
            <a:r>
              <a:rPr lang="en-US" sz="2800" b="1" dirty="0" smtClean="0"/>
              <a:t> </a:t>
            </a:r>
            <a:r>
              <a:rPr lang="en-US" sz="2800" b="1" dirty="0" err="1" smtClean="0"/>
              <a:t>dasar</a:t>
            </a:r>
            <a:r>
              <a:rPr lang="en-US" sz="2800" b="1" dirty="0" smtClean="0"/>
              <a:t> </a:t>
            </a:r>
            <a:endParaRPr lang="id-ID" sz="2800" b="1" dirty="0" smtClean="0"/>
          </a:p>
          <a:p>
            <a:r>
              <a:rPr lang="id-ID" sz="2800" b="1" dirty="0" smtClean="0"/>
              <a:t>Ketua : Asisten Ali atau Ber-NIDN</a:t>
            </a:r>
          </a:p>
          <a:p>
            <a:r>
              <a:rPr lang="id-ID" sz="2800" b="1" dirty="0" smtClean="0"/>
              <a:t>Jurnal minimal Sinta 4</a:t>
            </a:r>
          </a:p>
          <a:p>
            <a:endParaRPr lang="id-ID" sz="2800" b="1" dirty="0" smtClean="0"/>
          </a:p>
          <a:p>
            <a:endParaRPr lang="en-US" b="1" dirty="0"/>
          </a:p>
        </p:txBody>
      </p:sp>
    </p:spTree>
    <p:extLst>
      <p:ext uri="{BB962C8B-B14F-4D97-AF65-F5344CB8AC3E}">
        <p14:creationId xmlns:p14="http://schemas.microsoft.com/office/powerpoint/2010/main" xmlns="" val="3361257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PENELITIAN UNGGULAN</a:t>
            </a:r>
            <a:endParaRPr lang="en-US" b="1" dirty="0"/>
          </a:p>
        </p:txBody>
      </p:sp>
      <p:sp>
        <p:nvSpPr>
          <p:cNvPr id="3" name="Content Placeholder 2"/>
          <p:cNvSpPr>
            <a:spLocks noGrp="1"/>
          </p:cNvSpPr>
          <p:nvPr>
            <p:ph idx="1"/>
          </p:nvPr>
        </p:nvSpPr>
        <p:spPr/>
        <p:txBody>
          <a:bodyPr/>
          <a:lstStyle/>
          <a:p>
            <a:r>
              <a:rPr lang="id-ID" sz="2000" b="1" dirty="0" err="1" smtClean="0"/>
              <a:t>P</a:t>
            </a:r>
            <a:r>
              <a:rPr lang="en-US" sz="2000" b="1" dirty="0" err="1" smtClean="0"/>
              <a:t>enguatan</a:t>
            </a:r>
            <a:r>
              <a:rPr lang="en-US" sz="2000" b="1" dirty="0" smtClean="0"/>
              <a:t> </a:t>
            </a:r>
            <a:r>
              <a:rPr lang="en-US" sz="2000" b="1" dirty="0" smtClean="0"/>
              <a:t>road map program </a:t>
            </a:r>
            <a:r>
              <a:rPr lang="en-US" sz="2000" b="1" dirty="0" err="1" smtClean="0"/>
              <a:t>studi</a:t>
            </a:r>
            <a:r>
              <a:rPr lang="en-US" sz="2000" b="1" dirty="0" smtClean="0"/>
              <a:t>, </a:t>
            </a:r>
            <a:endParaRPr lang="id-ID" sz="2000" b="1" dirty="0" smtClean="0"/>
          </a:p>
          <a:p>
            <a:r>
              <a:rPr lang="id-ID" sz="2000" b="1" dirty="0" smtClean="0"/>
              <a:t>Adaptasi</a:t>
            </a:r>
            <a:r>
              <a:rPr lang="en-US" sz="2000" b="1" dirty="0" smtClean="0"/>
              <a:t> </a:t>
            </a:r>
            <a:r>
              <a:rPr lang="en-US" sz="2000" b="1" dirty="0" err="1" smtClean="0"/>
              <a:t>kurikulum</a:t>
            </a:r>
            <a:r>
              <a:rPr lang="en-US" sz="2000" b="1" dirty="0" smtClean="0"/>
              <a:t> </a:t>
            </a:r>
            <a:r>
              <a:rPr lang="en-US" sz="2000" b="1" dirty="0" smtClean="0"/>
              <a:t>MBKM </a:t>
            </a:r>
            <a:r>
              <a:rPr lang="en-US" sz="2000" b="1" dirty="0" err="1" smtClean="0"/>
              <a:t>melalui</a:t>
            </a:r>
            <a:r>
              <a:rPr lang="en-US" sz="2000" b="1" dirty="0" smtClean="0"/>
              <a:t> </a:t>
            </a:r>
            <a:r>
              <a:rPr lang="en-US" sz="2000" b="1" dirty="0" err="1" smtClean="0"/>
              <a:t>mata</a:t>
            </a:r>
            <a:r>
              <a:rPr lang="en-US" sz="2000" b="1" dirty="0" smtClean="0"/>
              <a:t> </a:t>
            </a:r>
            <a:r>
              <a:rPr lang="en-US" sz="2000" b="1" dirty="0" err="1" smtClean="0"/>
              <a:t>kuliah</a:t>
            </a:r>
            <a:r>
              <a:rPr lang="en-US" sz="2000" b="1" dirty="0" smtClean="0"/>
              <a:t> </a:t>
            </a:r>
            <a:r>
              <a:rPr lang="en-US" sz="2000" b="1" dirty="0" err="1" smtClean="0"/>
              <a:t>berbasis</a:t>
            </a:r>
            <a:r>
              <a:rPr lang="en-US" sz="2000" b="1" dirty="0" smtClean="0"/>
              <a:t> </a:t>
            </a:r>
            <a:r>
              <a:rPr lang="id-ID" sz="2000" b="1" dirty="0" smtClean="0"/>
              <a:t>Case</a:t>
            </a:r>
            <a:r>
              <a:rPr lang="en-US" sz="2000" b="1" dirty="0" smtClean="0"/>
              <a:t> m</a:t>
            </a:r>
            <a:r>
              <a:rPr lang="id-ID" sz="2000" b="1" dirty="0" smtClean="0"/>
              <a:t>ethod</a:t>
            </a:r>
            <a:r>
              <a:rPr lang="en-US" sz="2000" b="1" dirty="0" smtClean="0"/>
              <a:t> </a:t>
            </a:r>
            <a:r>
              <a:rPr lang="en-US" sz="2000" b="1" dirty="0" err="1" smtClean="0"/>
              <a:t>dan</a:t>
            </a:r>
            <a:r>
              <a:rPr lang="en-US" sz="2000" b="1" dirty="0" smtClean="0"/>
              <a:t> team</a:t>
            </a:r>
            <a:r>
              <a:rPr lang="id-ID" sz="2000" b="1" dirty="0" smtClean="0"/>
              <a:t>-</a:t>
            </a:r>
            <a:r>
              <a:rPr lang="en-US" sz="2000" b="1" dirty="0" smtClean="0"/>
              <a:t>based project. </a:t>
            </a:r>
            <a:endParaRPr lang="id-ID" sz="2000" b="1" dirty="0" smtClean="0"/>
          </a:p>
          <a:p>
            <a:r>
              <a:rPr lang="id-ID" sz="2000" b="1" dirty="0" smtClean="0"/>
              <a:t>M</a:t>
            </a:r>
            <a:r>
              <a:rPr lang="id-ID" sz="2000" b="1" dirty="0" smtClean="0"/>
              <a:t>elibatkan </a:t>
            </a:r>
            <a:r>
              <a:rPr lang="id-ID" sz="2000" b="1" dirty="0" smtClean="0"/>
              <a:t>unsur-unsur terkait sebagai rujukan dan menghasilkan perangkat kesiapterapan pembelajaran atau rangkaian kompetensi pada rumpun mata kuliah, sesuia dengan keunggulan program studiyang diajukan</a:t>
            </a:r>
            <a:endParaRPr lang="id-ID" sz="2000" b="1" dirty="0" smtClean="0"/>
          </a:p>
          <a:p>
            <a:r>
              <a:rPr lang="id-ID" sz="2000" b="1" dirty="0" smtClean="0"/>
              <a:t>Ketua : </a:t>
            </a:r>
            <a:r>
              <a:rPr lang="en-US" sz="2000" b="1" dirty="0" smtClean="0"/>
              <a:t>minimal </a:t>
            </a:r>
            <a:r>
              <a:rPr lang="en-US" sz="2000" b="1" dirty="0" err="1" smtClean="0"/>
              <a:t>Doktor-Asisten</a:t>
            </a:r>
            <a:r>
              <a:rPr lang="en-US" sz="2000" b="1" dirty="0" smtClean="0"/>
              <a:t> </a:t>
            </a:r>
            <a:r>
              <a:rPr lang="en-US" sz="2000" b="1" dirty="0" err="1" smtClean="0"/>
              <a:t>Ahli</a:t>
            </a:r>
            <a:r>
              <a:rPr lang="en-US" sz="2000" b="1" dirty="0" smtClean="0"/>
              <a:t> </a:t>
            </a:r>
            <a:r>
              <a:rPr lang="en-US" sz="2000" b="1" dirty="0" err="1" smtClean="0"/>
              <a:t>atau</a:t>
            </a:r>
            <a:r>
              <a:rPr lang="en-US" sz="2000" b="1" dirty="0" smtClean="0"/>
              <a:t> </a:t>
            </a:r>
            <a:r>
              <a:rPr lang="en-US" sz="2000" b="1" dirty="0" err="1" smtClean="0"/>
              <a:t>Lektor-Nondoktor</a:t>
            </a:r>
            <a:endParaRPr lang="id-ID" sz="2000" b="1" dirty="0" smtClean="0"/>
          </a:p>
          <a:p>
            <a:r>
              <a:rPr lang="en-US" sz="2000" b="1" dirty="0" err="1" smtClean="0"/>
              <a:t>Jurnal</a:t>
            </a:r>
            <a:r>
              <a:rPr lang="en-US" sz="2000" b="1" dirty="0" smtClean="0"/>
              <a:t> </a:t>
            </a:r>
            <a:r>
              <a:rPr lang="id-ID" sz="2000" b="1" dirty="0" smtClean="0"/>
              <a:t> nasional minimal  terindeks Sinta 2 </a:t>
            </a:r>
            <a:r>
              <a:rPr lang="en-US" sz="2000" b="1" dirty="0" err="1" smtClean="0"/>
              <a:t>atau</a:t>
            </a:r>
            <a:r>
              <a:rPr lang="en-US" sz="2000" b="1" dirty="0" smtClean="0"/>
              <a:t> </a:t>
            </a:r>
            <a:r>
              <a:rPr lang="en-US" sz="2000" b="1" dirty="0" err="1" smtClean="0"/>
              <a:t>terindeks</a:t>
            </a:r>
            <a:r>
              <a:rPr lang="en-US" sz="2000" b="1" dirty="0" smtClean="0"/>
              <a:t> </a:t>
            </a:r>
            <a:r>
              <a:rPr lang="id-ID" sz="2000" b="1" dirty="0" smtClean="0"/>
              <a:t>Internasional bereputasi</a:t>
            </a:r>
            <a:endParaRPr lang="id-ID" sz="2000" b="1" dirty="0" smtClean="0"/>
          </a:p>
          <a:p>
            <a:endParaRPr lang="id-ID" b="1" dirty="0" smtClean="0"/>
          </a:p>
          <a:p>
            <a:endParaRPr lang="en-US" b="1" dirty="0"/>
          </a:p>
        </p:txBody>
      </p:sp>
    </p:spTree>
    <p:extLst>
      <p:ext uri="{BB962C8B-B14F-4D97-AF65-F5344CB8AC3E}">
        <p14:creationId xmlns:p14="http://schemas.microsoft.com/office/powerpoint/2010/main" xmlns="" val="332982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xmlns=""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97</TotalTime>
  <Words>447</Words>
  <Application>Microsoft Office PowerPoint</Application>
  <PresentationFormat>Custom</PresentationFormat>
  <Paragraphs>97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Savon</vt:lpstr>
      <vt:lpstr> PROGRAM  PENELITIAN &amp; ABDIMAS  LPPM UNIPMA  TA 2021</vt:lpstr>
      <vt:lpstr>Slide 2</vt:lpstr>
      <vt:lpstr>KESESUAIAN PROGRAM</vt:lpstr>
      <vt:lpstr>BUKU AJAR</vt:lpstr>
      <vt:lpstr>SKIM DAN JUMLAH PENDANAAN</vt:lpstr>
      <vt:lpstr>Ketentuan umum</vt:lpstr>
      <vt:lpstr>PENELITIAN UTAMA</vt:lpstr>
      <vt:lpstr>PENELITIAN SEDERHANA</vt:lpstr>
      <vt:lpstr>PENELITIAN UNGGULAN</vt:lpstr>
      <vt:lpstr>ABDIMAS BINA &amp; PROYEK DESA</vt:lpstr>
      <vt:lpstr>ABDIMAS BINA &amp; PROYEK DESA</vt:lpstr>
      <vt:lpstr>Pelaksanaan program </vt:lpstr>
      <vt:lpstr>Proses Seleksi</vt:lpstr>
      <vt:lpstr>Terima kasih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PENELITIAN &amp; ABDIMAS  LPPM UNIPMA  TA 2021</dc:title>
  <dc:creator>USER</dc:creator>
  <cp:lastModifiedBy>PERSONAL</cp:lastModifiedBy>
  <cp:revision>6</cp:revision>
  <dcterms:created xsi:type="dcterms:W3CDTF">2021-03-07T20:21:14Z</dcterms:created>
  <dcterms:modified xsi:type="dcterms:W3CDTF">2021-03-08T00:40:15Z</dcterms:modified>
</cp:coreProperties>
</file>